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9"/>
  </p:notesMasterIdLst>
  <p:handoutMasterIdLst>
    <p:handoutMasterId r:id="rId20"/>
  </p:handoutMasterIdLst>
  <p:sldIdLst>
    <p:sldId id="256" r:id="rId4"/>
    <p:sldId id="264" r:id="rId5"/>
    <p:sldId id="300" r:id="rId6"/>
    <p:sldId id="261" r:id="rId7"/>
    <p:sldId id="310" r:id="rId8"/>
    <p:sldId id="311" r:id="rId9"/>
    <p:sldId id="315" r:id="rId10"/>
    <p:sldId id="284" r:id="rId11"/>
    <p:sldId id="292" r:id="rId12"/>
    <p:sldId id="312" r:id="rId13"/>
    <p:sldId id="294" r:id="rId14"/>
    <p:sldId id="279" r:id="rId15"/>
    <p:sldId id="314" r:id="rId16"/>
    <p:sldId id="278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90487608145588E-2"/>
          <c:y val="5.7022637795275589E-2"/>
          <c:w val="0.83759195610226722"/>
          <c:h val="0.98437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1C720-8DBC-40A1-A6A3-081167B942A9}" type="datetimeFigureOut">
              <a:rPr lang="en-GB" smtClean="0"/>
              <a:t>28/09/2022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66BA4-0D07-4BA7-9E48-1A1AE7FF0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16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xmlns="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8100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46" r:id="rId13"/>
    <p:sldLayoutId id="2147483753" r:id="rId14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621597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F8743-FFB4-4FAE-8605-DEE70EC88649}"/>
              </a:ext>
            </a:extLst>
          </p:cNvPr>
          <p:cNvSpPr/>
          <p:nvPr/>
        </p:nvSpPr>
        <p:spPr>
          <a:xfrm>
            <a:off x="1" y="34644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563798" y="1082671"/>
            <a:ext cx="668669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ONLINE ADMISSION TEST AND PROCTORING (2022-2023)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606670" y="5387901"/>
            <a:ext cx="52006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Advisor : Sir Ali Shaukat 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0680205" y="21509"/>
            <a:ext cx="1371119" cy="13090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Tools &amp; Technology</a:t>
            </a:r>
            <a:endParaRPr lang="en-GB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xmlns="" id="{38F8320E-303F-F4B8-3868-31F202CC8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7" y="1612028"/>
            <a:ext cx="3463769" cy="195097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EB8A920E-6990-DDC2-B0DD-03A70C9022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" y="3765850"/>
            <a:ext cx="2853800" cy="14269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7D0F67C1-33C3-FF85-8D61-C2B51F7250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33" y="1218993"/>
            <a:ext cx="2857497" cy="190499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xmlns="" id="{57EB4A96-C245-6629-B9BD-198E10243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59" y="3396788"/>
            <a:ext cx="1949246" cy="1949246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xmlns="" id="{8620F4F9-D46C-7E7D-7EFE-85F0A41CE8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322" y="1189648"/>
            <a:ext cx="3438832" cy="193434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374D434D-0969-CA78-031F-9C780B5042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87" y="3902912"/>
            <a:ext cx="2341272" cy="11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2928" y="503743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Wide Ranging Technical Issue</a:t>
            </a:r>
            <a:endParaRPr lang="en-US" dirty="0"/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xmlns="" id="{D6821727-0855-4493-8987-2A00201A37DC}"/>
              </a:ext>
            </a:extLst>
          </p:cNvPr>
          <p:cNvGrpSpPr/>
          <p:nvPr/>
        </p:nvGrpSpPr>
        <p:grpSpPr>
          <a:xfrm>
            <a:off x="3936517" y="2492175"/>
            <a:ext cx="3043987" cy="2551249"/>
            <a:chOff x="4737812" y="2390015"/>
            <a:chExt cx="2722198" cy="2281549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xmlns="" id="{8D74F22A-BAC2-4405-9F85-7BE5068BA1F3}"/>
                </a:ext>
              </a:extLst>
            </p:cNvPr>
            <p:cNvSpPr/>
            <p:nvPr/>
          </p:nvSpPr>
          <p:spPr>
            <a:xfrm rot="14400000">
              <a:off x="6356284" y="35678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xmlns="" id="{FA1F4577-BBEA-48D6-A190-030ADA8FD4C7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xmlns="" id="{896E8F71-CCD9-4E3D-AF73-835254DCD7D0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463333-D85D-430B-9919-9A5B6C5D9A7B}"/>
              </a:ext>
            </a:extLst>
          </p:cNvPr>
          <p:cNvSpPr txBox="1"/>
          <p:nvPr/>
        </p:nvSpPr>
        <p:spPr>
          <a:xfrm>
            <a:off x="3094895" y="343333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BF9D7F2-80AF-4740-869C-BE1DE7DAB542}"/>
              </a:ext>
            </a:extLst>
          </p:cNvPr>
          <p:cNvSpPr txBox="1"/>
          <p:nvPr/>
        </p:nvSpPr>
        <p:spPr>
          <a:xfrm>
            <a:off x="6390034" y="2369716"/>
            <a:ext cx="7955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230362B-5A94-4A79-B078-E814046F2ADD}"/>
              </a:ext>
            </a:extLst>
          </p:cNvPr>
          <p:cNvSpPr txBox="1"/>
          <p:nvPr/>
        </p:nvSpPr>
        <p:spPr>
          <a:xfrm>
            <a:off x="6905113" y="4154206"/>
            <a:ext cx="83286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  <a:p>
            <a:pPr algn="ctr"/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C8E143C-4C12-4BC6-B645-F8E272DEA273}"/>
              </a:ext>
            </a:extLst>
          </p:cNvPr>
          <p:cNvGrpSpPr/>
          <p:nvPr/>
        </p:nvGrpSpPr>
        <p:grpSpPr>
          <a:xfrm>
            <a:off x="7228776" y="1658689"/>
            <a:ext cx="3701302" cy="1325931"/>
            <a:chOff x="369233" y="1301164"/>
            <a:chExt cx="5498911" cy="1325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AABE0B2-C943-43B1-BCA2-F566D8799682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2A33C5FD-8EAB-49CE-9593-E74413EDE739}"/>
                </a:ext>
              </a:extLst>
            </p:cNvPr>
            <p:cNvSpPr txBox="1"/>
            <p:nvPr/>
          </p:nvSpPr>
          <p:spPr>
            <a:xfrm>
              <a:off x="369233" y="1919209"/>
              <a:ext cx="46548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tantia" panose="02030602050306030303" pitchFamily="18" charset="0"/>
                </a:rPr>
                <a:t>Developing a robust backend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B11B154-140D-4BD0-B5B0-FEC365FEE791}"/>
              </a:ext>
            </a:extLst>
          </p:cNvPr>
          <p:cNvGrpSpPr/>
          <p:nvPr/>
        </p:nvGrpSpPr>
        <p:grpSpPr>
          <a:xfrm>
            <a:off x="7981492" y="3857262"/>
            <a:ext cx="3409917" cy="1323439"/>
            <a:chOff x="813846" y="1172966"/>
            <a:chExt cx="5066010" cy="132343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EE41B790-94EB-4182-B0D2-0C0739D02D40}"/>
                </a:ext>
              </a:extLst>
            </p:cNvPr>
            <p:cNvSpPr txBox="1"/>
            <p:nvPr/>
          </p:nvSpPr>
          <p:spPr>
            <a:xfrm>
              <a:off x="1499232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44CE1CB-7B18-4D49-A7A1-653C592A9FC9}"/>
                </a:ext>
              </a:extLst>
            </p:cNvPr>
            <p:cNvSpPr txBox="1"/>
            <p:nvPr/>
          </p:nvSpPr>
          <p:spPr>
            <a:xfrm>
              <a:off x="813846" y="1172966"/>
              <a:ext cx="4380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nstantia" panose="02030602050306030303" pitchFamily="18" charset="0"/>
                </a:rPr>
                <a:t>Machine learning of automated proctoring for detection of unfair means usage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11EED60-2749-4D14-8DB6-0F66F6C9D559}"/>
              </a:ext>
            </a:extLst>
          </p:cNvPr>
          <p:cNvGrpSpPr/>
          <p:nvPr/>
        </p:nvGrpSpPr>
        <p:grpSpPr>
          <a:xfrm>
            <a:off x="223734" y="2007959"/>
            <a:ext cx="3551462" cy="2511022"/>
            <a:chOff x="633214" y="1301164"/>
            <a:chExt cx="5234930" cy="25110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7575217-4CCF-4D39-9525-E3A0A1D06517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294B4A6-B88E-48ED-BCD9-DAD7399111BD}"/>
                </a:ext>
              </a:extLst>
            </p:cNvPr>
            <p:cNvSpPr txBox="1"/>
            <p:nvPr/>
          </p:nvSpPr>
          <p:spPr>
            <a:xfrm>
              <a:off x="633214" y="2796523"/>
              <a:ext cx="43806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Constantia" panose="02030602050306030303" pitchFamily="18" charset="0"/>
                </a:rPr>
                <a:t>Building an intuitive UI/UX</a:t>
              </a:r>
            </a:p>
            <a:p>
              <a:pPr algn="r"/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tantia" panose="02030602050306030303" pitchFamily="18" charset="0"/>
                  <a:cs typeface="Arial" pitchFamily="34" charset="0"/>
                </a:rPr>
                <a:t>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ED94029-AFE3-4BCD-A428-0F108367F153}"/>
              </a:ext>
            </a:extLst>
          </p:cNvPr>
          <p:cNvGrpSpPr/>
          <p:nvPr/>
        </p:nvGrpSpPr>
        <p:grpSpPr>
          <a:xfrm>
            <a:off x="1523031" y="5118490"/>
            <a:ext cx="2971887" cy="476386"/>
            <a:chOff x="1487520" y="1301164"/>
            <a:chExt cx="4380624" cy="4763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C81E114-DE76-49D9-84A4-D85406D4FCEB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719E51F-FBEC-41EE-8BD5-C77A18800858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26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1">
            <a:extLst>
              <a:ext uri="{FF2B5EF4-FFF2-40B4-BE49-F238E27FC236}">
                <a16:creationId xmlns:a16="http://schemas.microsoft.com/office/drawing/2014/main" xmlns="" id="{B6772792-A9E6-4D3D-B8EC-193DFF7C9094}"/>
              </a:ext>
            </a:extLst>
          </p:cNvPr>
          <p:cNvSpPr/>
          <p:nvPr/>
        </p:nvSpPr>
        <p:spPr>
          <a:xfrm rot="20700000">
            <a:off x="5995072" y="2057360"/>
            <a:ext cx="438803" cy="38458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xmlns="" id="{95BB1BDF-2630-4F1E-BAE9-33483F8822B1}"/>
              </a:ext>
            </a:extLst>
          </p:cNvPr>
          <p:cNvSpPr/>
          <p:nvPr/>
        </p:nvSpPr>
        <p:spPr>
          <a:xfrm>
            <a:off x="6621214" y="3578454"/>
            <a:ext cx="390522" cy="3980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BC99D62-24F4-4A06-9CA2-17F3E635A679}"/>
              </a:ext>
            </a:extLst>
          </p:cNvPr>
          <p:cNvGrpSpPr/>
          <p:nvPr/>
        </p:nvGrpSpPr>
        <p:grpSpPr>
          <a:xfrm>
            <a:off x="-32313" y="324"/>
            <a:ext cx="1465362" cy="2990719"/>
            <a:chOff x="2015424" y="-1847"/>
            <a:chExt cx="2689646" cy="548941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DA8E5DFF-19E4-4814-B1ED-71FF6A48F854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31FBC552-F01E-42F0-9DBC-F700221CABA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reeform: Shape 138">
                <a:extLst>
                  <a:ext uri="{FF2B5EF4-FFF2-40B4-BE49-F238E27FC236}">
                    <a16:creationId xmlns:a16="http://schemas.microsoft.com/office/drawing/2014/main" xmlns="" id="{9560EE1F-5211-4B24-B6C4-ADD75E0F226A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065C1E06-E941-491D-9B1B-749759F1C45B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0331B67C-1420-4757-B25F-61C4A22CC89E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Freeform: Shape 141">
                <a:extLst>
                  <a:ext uri="{FF2B5EF4-FFF2-40B4-BE49-F238E27FC236}">
                    <a16:creationId xmlns:a16="http://schemas.microsoft.com/office/drawing/2014/main" xmlns="" id="{23A6DB40-17DA-4648-AB79-CCE31480CE5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2E90E815-8317-45F4-9259-F20272B0B2B9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7A4ECA8E-856E-45DA-A235-2A212F0B55F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ounded Rectangle 51">
                <a:extLst>
                  <a:ext uri="{FF2B5EF4-FFF2-40B4-BE49-F238E27FC236}">
                    <a16:creationId xmlns:a16="http://schemas.microsoft.com/office/drawing/2014/main" xmlns="" id="{160716ED-7D21-4514-909C-172EE645D281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E7D79F4F-7678-4436-8D3C-0727359F88FB}"/>
              </a:ext>
            </a:extLst>
          </p:cNvPr>
          <p:cNvGrpSpPr/>
          <p:nvPr/>
        </p:nvGrpSpPr>
        <p:grpSpPr>
          <a:xfrm flipH="1">
            <a:off x="4203087" y="3299559"/>
            <a:ext cx="685582" cy="1091897"/>
            <a:chOff x="8317149" y="1752616"/>
            <a:chExt cx="3205576" cy="5105385"/>
          </a:xfrm>
        </p:grpSpPr>
        <p:sp>
          <p:nvSpPr>
            <p:cNvPr id="51" name="Freeform: Shape 98">
              <a:extLst>
                <a:ext uri="{FF2B5EF4-FFF2-40B4-BE49-F238E27FC236}">
                  <a16:creationId xmlns:a16="http://schemas.microsoft.com/office/drawing/2014/main" xmlns="" id="{4EE38741-AD40-4D99-A3B7-79109122684D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99">
              <a:extLst>
                <a:ext uri="{FF2B5EF4-FFF2-40B4-BE49-F238E27FC236}">
                  <a16:creationId xmlns:a16="http://schemas.microsoft.com/office/drawing/2014/main" xmlns="" id="{D65A0D4D-4765-4C98-A826-9CC810D916EC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bg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00">
              <a:extLst>
                <a:ext uri="{FF2B5EF4-FFF2-40B4-BE49-F238E27FC236}">
                  <a16:creationId xmlns:a16="http://schemas.microsoft.com/office/drawing/2014/main" xmlns="" id="{0D59A5B4-1706-41E4-A5CB-4166629DDB9C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01">
              <a:extLst>
                <a:ext uri="{FF2B5EF4-FFF2-40B4-BE49-F238E27FC236}">
                  <a16:creationId xmlns:a16="http://schemas.microsoft.com/office/drawing/2014/main" xmlns="" id="{EDADE7EB-428B-4946-B992-3B49D412937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bg1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102">
              <a:extLst>
                <a:ext uri="{FF2B5EF4-FFF2-40B4-BE49-F238E27FC236}">
                  <a16:creationId xmlns:a16="http://schemas.microsoft.com/office/drawing/2014/main" xmlns="" id="{FC41B304-C2B1-40A2-B074-19E504AE6D65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03">
              <a:extLst>
                <a:ext uri="{FF2B5EF4-FFF2-40B4-BE49-F238E27FC236}">
                  <a16:creationId xmlns:a16="http://schemas.microsoft.com/office/drawing/2014/main" xmlns="" id="{580AD159-11EA-4489-B74E-B0D7BC9D7F20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04">
              <a:extLst>
                <a:ext uri="{FF2B5EF4-FFF2-40B4-BE49-F238E27FC236}">
                  <a16:creationId xmlns:a16="http://schemas.microsoft.com/office/drawing/2014/main" xmlns="" id="{D7A46A1B-7AF6-42AC-AD22-68C706FE0609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05">
              <a:extLst>
                <a:ext uri="{FF2B5EF4-FFF2-40B4-BE49-F238E27FC236}">
                  <a16:creationId xmlns:a16="http://schemas.microsoft.com/office/drawing/2014/main" xmlns="" id="{87EF84F6-B7A0-46AF-ADC8-ECBFBD2D8E8B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06">
              <a:extLst>
                <a:ext uri="{FF2B5EF4-FFF2-40B4-BE49-F238E27FC236}">
                  <a16:creationId xmlns:a16="http://schemas.microsoft.com/office/drawing/2014/main" xmlns="" id="{A0F9C04C-9029-4D94-B8C9-EC16E58E27F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07">
              <a:extLst>
                <a:ext uri="{FF2B5EF4-FFF2-40B4-BE49-F238E27FC236}">
                  <a16:creationId xmlns:a16="http://schemas.microsoft.com/office/drawing/2014/main" xmlns="" id="{862DBEBD-A31A-4E5E-8E56-F0F0BB5E2137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08">
              <a:extLst>
                <a:ext uri="{FF2B5EF4-FFF2-40B4-BE49-F238E27FC236}">
                  <a16:creationId xmlns:a16="http://schemas.microsoft.com/office/drawing/2014/main" xmlns="" id="{A9E9FB52-E86D-4928-9445-7D8C05562185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09">
              <a:extLst>
                <a:ext uri="{FF2B5EF4-FFF2-40B4-BE49-F238E27FC236}">
                  <a16:creationId xmlns:a16="http://schemas.microsoft.com/office/drawing/2014/main" xmlns="" id="{3FF1FE94-249C-4C38-982C-4D1FA847D76D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C0D6B4D6-5570-45C6-96A8-30E37B2B11C2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75" name="Freeform: Shape 122">
                <a:extLst>
                  <a:ext uri="{FF2B5EF4-FFF2-40B4-BE49-F238E27FC236}">
                    <a16:creationId xmlns:a16="http://schemas.microsoft.com/office/drawing/2014/main" xmlns="" id="{5D0F8960-C835-4FD8-895E-B7973A53F1A1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123">
                <a:extLst>
                  <a:ext uri="{FF2B5EF4-FFF2-40B4-BE49-F238E27FC236}">
                    <a16:creationId xmlns:a16="http://schemas.microsoft.com/office/drawing/2014/main" xmlns="" id="{EA592B11-F0EC-4FF2-B3B2-BB92935C0974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124">
                <a:extLst>
                  <a:ext uri="{FF2B5EF4-FFF2-40B4-BE49-F238E27FC236}">
                    <a16:creationId xmlns:a16="http://schemas.microsoft.com/office/drawing/2014/main" xmlns="" id="{0C42E2BC-AE6E-42FF-919B-65D407DD44E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125">
                <a:extLst>
                  <a:ext uri="{FF2B5EF4-FFF2-40B4-BE49-F238E27FC236}">
                    <a16:creationId xmlns:a16="http://schemas.microsoft.com/office/drawing/2014/main" xmlns="" id="{C9EECE9C-5EC3-4B27-B23A-14C8CE28BF24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126">
                <a:extLst>
                  <a:ext uri="{FF2B5EF4-FFF2-40B4-BE49-F238E27FC236}">
                    <a16:creationId xmlns:a16="http://schemas.microsoft.com/office/drawing/2014/main" xmlns="" id="{C91043C8-53F0-4677-AD44-EC766CA2DD35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127">
                <a:extLst>
                  <a:ext uri="{FF2B5EF4-FFF2-40B4-BE49-F238E27FC236}">
                    <a16:creationId xmlns:a16="http://schemas.microsoft.com/office/drawing/2014/main" xmlns="" id="{25C2E38B-0A44-4280-9C77-5A406DD4A64C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111">
              <a:extLst>
                <a:ext uri="{FF2B5EF4-FFF2-40B4-BE49-F238E27FC236}">
                  <a16:creationId xmlns:a16="http://schemas.microsoft.com/office/drawing/2014/main" xmlns="" id="{F4DBF6BC-93FD-476A-8D6E-8F132136AA37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12">
              <a:extLst>
                <a:ext uri="{FF2B5EF4-FFF2-40B4-BE49-F238E27FC236}">
                  <a16:creationId xmlns:a16="http://schemas.microsoft.com/office/drawing/2014/main" xmlns="" id="{337803B3-763A-448A-9C08-6176C53BB4BB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13">
              <a:extLst>
                <a:ext uri="{FF2B5EF4-FFF2-40B4-BE49-F238E27FC236}">
                  <a16:creationId xmlns:a16="http://schemas.microsoft.com/office/drawing/2014/main" xmlns="" id="{A09E1EE4-AE21-4CDE-A6C0-EEF7A4BFEFB3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14">
              <a:extLst>
                <a:ext uri="{FF2B5EF4-FFF2-40B4-BE49-F238E27FC236}">
                  <a16:creationId xmlns:a16="http://schemas.microsoft.com/office/drawing/2014/main" xmlns="" id="{76279F97-249C-40B6-9550-E60B1A5E375C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15">
              <a:extLst>
                <a:ext uri="{FF2B5EF4-FFF2-40B4-BE49-F238E27FC236}">
                  <a16:creationId xmlns:a16="http://schemas.microsoft.com/office/drawing/2014/main" xmlns="" id="{70537DB6-F37C-4DCD-BD6E-213D2D372789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16">
              <a:extLst>
                <a:ext uri="{FF2B5EF4-FFF2-40B4-BE49-F238E27FC236}">
                  <a16:creationId xmlns:a16="http://schemas.microsoft.com/office/drawing/2014/main" xmlns="" id="{2F496EC3-2B1E-49D4-BF05-BBAB1FAF775B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17">
              <a:extLst>
                <a:ext uri="{FF2B5EF4-FFF2-40B4-BE49-F238E27FC236}">
                  <a16:creationId xmlns:a16="http://schemas.microsoft.com/office/drawing/2014/main" xmlns="" id="{627E03A2-DAB7-4334-8ED4-497C65664C44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18">
              <a:extLst>
                <a:ext uri="{FF2B5EF4-FFF2-40B4-BE49-F238E27FC236}">
                  <a16:creationId xmlns:a16="http://schemas.microsoft.com/office/drawing/2014/main" xmlns="" id="{F69070C9-31FC-45F7-A241-71F521F54E3A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19">
              <a:extLst>
                <a:ext uri="{FF2B5EF4-FFF2-40B4-BE49-F238E27FC236}">
                  <a16:creationId xmlns:a16="http://schemas.microsoft.com/office/drawing/2014/main" xmlns="" id="{F695AE7E-89AE-4D44-AF14-E6C1AD885685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20">
              <a:extLst>
                <a:ext uri="{FF2B5EF4-FFF2-40B4-BE49-F238E27FC236}">
                  <a16:creationId xmlns:a16="http://schemas.microsoft.com/office/drawing/2014/main" xmlns="" id="{9073BB59-001D-4A34-B1B5-52DE7D17CF65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21">
              <a:extLst>
                <a:ext uri="{FF2B5EF4-FFF2-40B4-BE49-F238E27FC236}">
                  <a16:creationId xmlns:a16="http://schemas.microsoft.com/office/drawing/2014/main" xmlns="" id="{7DA2BC6C-BEBD-45C1-B3B9-07B718311EF3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50DACCF5-4277-4D47-9260-9B231285526D}"/>
              </a:ext>
            </a:extLst>
          </p:cNvPr>
          <p:cNvGrpSpPr/>
          <p:nvPr/>
        </p:nvGrpSpPr>
        <p:grpSpPr>
          <a:xfrm>
            <a:off x="5333151" y="2569003"/>
            <a:ext cx="1056883" cy="636463"/>
            <a:chOff x="4098364" y="1571764"/>
            <a:chExt cx="7301609" cy="4397082"/>
          </a:xfrm>
        </p:grpSpPr>
        <p:grpSp>
          <p:nvGrpSpPr>
            <p:cNvPr id="82" name="Graphic 55">
              <a:extLst>
                <a:ext uri="{FF2B5EF4-FFF2-40B4-BE49-F238E27FC236}">
                  <a16:creationId xmlns:a16="http://schemas.microsoft.com/office/drawing/2014/main" xmlns="" id="{C6A348CC-87AE-4B00-B02A-4EBC469E30DD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107" name="Freeform: Shape 78">
                <a:extLst>
                  <a:ext uri="{FF2B5EF4-FFF2-40B4-BE49-F238E27FC236}">
                    <a16:creationId xmlns:a16="http://schemas.microsoft.com/office/drawing/2014/main" xmlns="" id="{FB8C5B08-A7D9-4BC0-857B-C820C9C1DE1F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79">
                <a:extLst>
                  <a:ext uri="{FF2B5EF4-FFF2-40B4-BE49-F238E27FC236}">
                    <a16:creationId xmlns:a16="http://schemas.microsoft.com/office/drawing/2014/main" xmlns="" id="{4D2D3122-C7DF-4A62-A10C-044AC1064A0C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: Shape 54">
              <a:extLst>
                <a:ext uri="{FF2B5EF4-FFF2-40B4-BE49-F238E27FC236}">
                  <a16:creationId xmlns:a16="http://schemas.microsoft.com/office/drawing/2014/main" xmlns="" id="{55F9786C-03AA-4361-B8B3-A9DD55FE4994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55">
              <a:extLst>
                <a:ext uri="{FF2B5EF4-FFF2-40B4-BE49-F238E27FC236}">
                  <a16:creationId xmlns:a16="http://schemas.microsoft.com/office/drawing/2014/main" xmlns="" id="{D99AD6E9-3B71-41E1-A14E-21F2F9BB05F4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56">
              <a:extLst>
                <a:ext uri="{FF2B5EF4-FFF2-40B4-BE49-F238E27FC236}">
                  <a16:creationId xmlns:a16="http://schemas.microsoft.com/office/drawing/2014/main" xmlns="" id="{A7EBC20B-908C-46DC-A95C-F92F52C0053B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57">
              <a:extLst>
                <a:ext uri="{FF2B5EF4-FFF2-40B4-BE49-F238E27FC236}">
                  <a16:creationId xmlns:a16="http://schemas.microsoft.com/office/drawing/2014/main" xmlns="" id="{1D279F42-D5D2-46CA-A806-C298791DA5D0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58">
              <a:extLst>
                <a:ext uri="{FF2B5EF4-FFF2-40B4-BE49-F238E27FC236}">
                  <a16:creationId xmlns:a16="http://schemas.microsoft.com/office/drawing/2014/main" xmlns="" id="{CD650435-A068-4599-8E8B-A866D64B195F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59">
              <a:extLst>
                <a:ext uri="{FF2B5EF4-FFF2-40B4-BE49-F238E27FC236}">
                  <a16:creationId xmlns:a16="http://schemas.microsoft.com/office/drawing/2014/main" xmlns="" id="{3DA23AEF-39D8-4943-90D7-DB2A3259F6E6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60">
              <a:extLst>
                <a:ext uri="{FF2B5EF4-FFF2-40B4-BE49-F238E27FC236}">
                  <a16:creationId xmlns:a16="http://schemas.microsoft.com/office/drawing/2014/main" xmlns="" id="{CC220AE7-9254-4918-8929-74AE4072CF90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61">
              <a:extLst>
                <a:ext uri="{FF2B5EF4-FFF2-40B4-BE49-F238E27FC236}">
                  <a16:creationId xmlns:a16="http://schemas.microsoft.com/office/drawing/2014/main" xmlns="" id="{8610B451-8D01-4DE1-AABE-5BAB6D216453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62">
              <a:extLst>
                <a:ext uri="{FF2B5EF4-FFF2-40B4-BE49-F238E27FC236}">
                  <a16:creationId xmlns:a16="http://schemas.microsoft.com/office/drawing/2014/main" xmlns="" id="{0CD663B3-3FAF-428B-900D-128AFD56A19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63">
              <a:extLst>
                <a:ext uri="{FF2B5EF4-FFF2-40B4-BE49-F238E27FC236}">
                  <a16:creationId xmlns:a16="http://schemas.microsoft.com/office/drawing/2014/main" xmlns="" id="{985A6280-62ED-4C4E-9AE5-231E0F58025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64">
              <a:extLst>
                <a:ext uri="{FF2B5EF4-FFF2-40B4-BE49-F238E27FC236}">
                  <a16:creationId xmlns:a16="http://schemas.microsoft.com/office/drawing/2014/main" xmlns="" id="{9FCA755E-20F2-4E5F-97EF-A0D29504C1AB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65">
              <a:extLst>
                <a:ext uri="{FF2B5EF4-FFF2-40B4-BE49-F238E27FC236}">
                  <a16:creationId xmlns:a16="http://schemas.microsoft.com/office/drawing/2014/main" xmlns="" id="{7D9BF787-E9FD-45C2-8699-CC4D18319623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66">
              <a:extLst>
                <a:ext uri="{FF2B5EF4-FFF2-40B4-BE49-F238E27FC236}">
                  <a16:creationId xmlns:a16="http://schemas.microsoft.com/office/drawing/2014/main" xmlns="" id="{E59007C5-F4E6-4624-B28D-97D41596E091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0EF9EC2D-32F5-4BF5-A6D8-4A3F22B801C2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F627FD7-DCD0-4CEC-8EDE-BD7067A7092D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xmlns="" id="{2BA0887E-096F-479F-B84F-EFA556DF7E28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xmlns="" id="{2957B547-4369-4DC0-A571-749E1113011E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5898A6EC-8DA0-47B2-8DB9-4739DC7E0469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14A24662-B87D-4D7B-9347-0B24CE6A565B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xmlns="" id="{447A7C6C-B436-4F62-B65F-741320C6F540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xmlns="" id="{AFE8597B-1569-4162-A310-912D853129F4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069C863A-B1AD-4F76-9B56-493EE3BD278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Rectangle: Rounded Corners 69">
              <a:extLst>
                <a:ext uri="{FF2B5EF4-FFF2-40B4-BE49-F238E27FC236}">
                  <a16:creationId xmlns:a16="http://schemas.microsoft.com/office/drawing/2014/main" xmlns="" id="{C839B9FA-B992-4054-9CE7-BC17EA366412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BCA96942-089B-49FE-85D6-10C6D6B6F8C3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F5B116FA-DF78-4D5C-9B8B-918D6794E3E9}"/>
              </a:ext>
            </a:extLst>
          </p:cNvPr>
          <p:cNvGrpSpPr/>
          <p:nvPr/>
        </p:nvGrpSpPr>
        <p:grpSpPr>
          <a:xfrm>
            <a:off x="5883429" y="4394884"/>
            <a:ext cx="630089" cy="553975"/>
            <a:chOff x="3983887" y="4061275"/>
            <a:chExt cx="2122406" cy="186602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7EDC652D-2B8B-4877-9A03-732ED8E4C0DE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xmlns="" id="{990D8054-1B0D-42C1-A98D-46C3EA45486E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0" name="Rectangle 22">
                <a:extLst>
                  <a:ext uri="{FF2B5EF4-FFF2-40B4-BE49-F238E27FC236}">
                    <a16:creationId xmlns:a16="http://schemas.microsoft.com/office/drawing/2014/main" xmlns="" id="{DE12ABC0-6F33-4A67-B3FF-8D68FEF0381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xmlns="" id="{B82C7CF0-F921-4714-AF84-56BEAA41CC5A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xmlns="" id="{CC447F76-DA58-4828-9FC2-4295F9485F5A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8" name="Freeform 19">
                <a:extLst>
                  <a:ext uri="{FF2B5EF4-FFF2-40B4-BE49-F238E27FC236}">
                    <a16:creationId xmlns:a16="http://schemas.microsoft.com/office/drawing/2014/main" xmlns="" id="{B6760C22-509E-4905-9135-C81CB4208E4F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xmlns="" id="{6E44D967-D7D5-499A-8F4C-FB70C082F537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5" name="Freeform 21">
                <a:extLst>
                  <a:ext uri="{FF2B5EF4-FFF2-40B4-BE49-F238E27FC236}">
                    <a16:creationId xmlns:a16="http://schemas.microsoft.com/office/drawing/2014/main" xmlns="" id="{E50D6C3A-48E0-4281-B031-3F990C2CAEE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6" name="Rectangle 22">
                <a:extLst>
                  <a:ext uri="{FF2B5EF4-FFF2-40B4-BE49-F238E27FC236}">
                    <a16:creationId xmlns:a16="http://schemas.microsoft.com/office/drawing/2014/main" xmlns="" id="{ADF0C84A-8F21-4267-B82E-C4B0F00F467A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0C415919-433D-4380-BB02-440DD31D614D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xmlns="" id="{857E28F4-93B5-4AB3-B643-BCB9583B0AA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4" name="Rectangle 22">
                <a:extLst>
                  <a:ext uri="{FF2B5EF4-FFF2-40B4-BE49-F238E27FC236}">
                    <a16:creationId xmlns:a16="http://schemas.microsoft.com/office/drawing/2014/main" xmlns="" id="{A36523D8-E1CA-487A-8CBD-428DBA0C5D7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xmlns="" id="{A4689C4B-4307-4373-84A5-09EF6ADDAECA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1" name="Freeform 27">
                <a:extLst>
                  <a:ext uri="{FF2B5EF4-FFF2-40B4-BE49-F238E27FC236}">
                    <a16:creationId xmlns:a16="http://schemas.microsoft.com/office/drawing/2014/main" xmlns="" id="{DE515BEB-EC2E-4833-A06D-A53CD19358C0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2" name="Freeform 28">
                <a:extLst>
                  <a:ext uri="{FF2B5EF4-FFF2-40B4-BE49-F238E27FC236}">
                    <a16:creationId xmlns:a16="http://schemas.microsoft.com/office/drawing/2014/main" xmlns="" id="{68D258A4-5BD8-4ADD-965A-1201E02D3B2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00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Components Parts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19060C20-73CD-4258-A0B2-43BE0B7DC5BB}"/>
              </a:ext>
            </a:extLst>
          </p:cNvPr>
          <p:cNvGrpSpPr/>
          <p:nvPr/>
        </p:nvGrpSpPr>
        <p:grpSpPr>
          <a:xfrm>
            <a:off x="814322" y="5205290"/>
            <a:ext cx="2799523" cy="494026"/>
            <a:chOff x="803640" y="3362835"/>
            <a:chExt cx="2059657" cy="49402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30EB999-B7E2-41DC-8B1D-8FE1F7CC4BB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377E4E37-DB86-4C3C-8D4D-5BCE0046BE3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ADB0C1CA-3400-4ACC-BC24-5DB00448C690}"/>
              </a:ext>
            </a:extLst>
          </p:cNvPr>
          <p:cNvGrpSpPr/>
          <p:nvPr/>
        </p:nvGrpSpPr>
        <p:grpSpPr>
          <a:xfrm>
            <a:off x="-140728" y="2327854"/>
            <a:ext cx="3076720" cy="2079350"/>
            <a:chOff x="83548" y="3926572"/>
            <a:chExt cx="2263595" cy="20793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7A17641-61F7-4372-B8FF-EBA67B745C56}"/>
                </a:ext>
              </a:extLst>
            </p:cNvPr>
            <p:cNvSpPr txBox="1"/>
            <p:nvPr/>
          </p:nvSpPr>
          <p:spPr>
            <a:xfrm>
              <a:off x="83548" y="4836371"/>
              <a:ext cx="20596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400" dirty="0"/>
                <a:t>Examination dashboard where questions &amp; answers can be created in an exam. Results can be published and viewed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A998A9F-8533-4F1D-91DE-8176F504BCF6}"/>
                </a:ext>
              </a:extLst>
            </p:cNvPr>
            <p:cNvSpPr txBox="1"/>
            <p:nvPr/>
          </p:nvSpPr>
          <p:spPr>
            <a:xfrm>
              <a:off x="287486" y="392657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04890C6-EE34-419C-BC1D-79353E78370E}"/>
              </a:ext>
            </a:extLst>
          </p:cNvPr>
          <p:cNvSpPr txBox="1"/>
          <p:nvPr/>
        </p:nvSpPr>
        <p:spPr>
          <a:xfrm>
            <a:off x="8652536" y="3830153"/>
            <a:ext cx="2792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Automated Proctoring module where instructors can view live monitoring of exam and view proctoring logs of the students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CD5A92B-6771-4A1B-846B-487709132C70}"/>
              </a:ext>
            </a:extLst>
          </p:cNvPr>
          <p:cNvGrpSpPr/>
          <p:nvPr/>
        </p:nvGrpSpPr>
        <p:grpSpPr>
          <a:xfrm>
            <a:off x="8544716" y="4344657"/>
            <a:ext cx="2792366" cy="494026"/>
            <a:chOff x="803640" y="3362835"/>
            <a:chExt cx="2059657" cy="49402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FB74B199-AD90-43F3-A941-A9021AF026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EF57AA33-6AA6-4688-92FC-464E3C74C7D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Elbow Connector 50">
            <a:extLst>
              <a:ext uri="{FF2B5EF4-FFF2-40B4-BE49-F238E27FC236}">
                <a16:creationId xmlns:a16="http://schemas.microsoft.com/office/drawing/2014/main" xmlns="" id="{650CCAD2-4B4F-4396-9DB5-D48A8EC2FE07}"/>
              </a:ext>
            </a:extLst>
          </p:cNvPr>
          <p:cNvCxnSpPr>
            <a:cxnSpLocks/>
          </p:cNvCxnSpPr>
          <p:nvPr/>
        </p:nvCxnSpPr>
        <p:spPr>
          <a:xfrm rot="10800000">
            <a:off x="2874437" y="3426384"/>
            <a:ext cx="1992648" cy="52477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7">
            <a:extLst>
              <a:ext uri="{FF2B5EF4-FFF2-40B4-BE49-F238E27FC236}">
                <a16:creationId xmlns:a16="http://schemas.microsoft.com/office/drawing/2014/main" xmlns="" id="{5B61B9E2-DECB-45AA-8B61-B52235DDC81F}"/>
              </a:ext>
            </a:extLst>
          </p:cNvPr>
          <p:cNvGrpSpPr/>
          <p:nvPr/>
        </p:nvGrpSpPr>
        <p:grpSpPr>
          <a:xfrm>
            <a:off x="4335315" y="2822395"/>
            <a:ext cx="2359202" cy="5617568"/>
            <a:chOff x="5539006" y="1699505"/>
            <a:chExt cx="1759822" cy="4190366"/>
          </a:xfrm>
        </p:grpSpPr>
        <p:sp>
          <p:nvSpPr>
            <p:cNvPr id="51" name="Trapezoid 22">
              <a:extLst>
                <a:ext uri="{FF2B5EF4-FFF2-40B4-BE49-F238E27FC236}">
                  <a16:creationId xmlns:a16="http://schemas.microsoft.com/office/drawing/2014/main" xmlns="" id="{5EBBDFB6-9238-457A-A2BD-125E63C59008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2" name="Trapezoid 22">
              <a:extLst>
                <a:ext uri="{FF2B5EF4-FFF2-40B4-BE49-F238E27FC236}">
                  <a16:creationId xmlns:a16="http://schemas.microsoft.com/office/drawing/2014/main" xmlns="" id="{A97B10AC-6873-41A0-91A1-CC23D594F5ED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2E0A479-ECA8-45B2-9422-F8E8FA1CA78B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E838D293-C00D-4CBF-88AF-C4081EB763F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1BB229E-AD08-4FB2-933A-591A62EA55C8}"/>
                </a:ext>
              </a:extLst>
            </p:cNvPr>
            <p:cNvSpPr txBox="1"/>
            <p:nvPr/>
          </p:nvSpPr>
          <p:spPr>
            <a:xfrm>
              <a:off x="6193206" y="4404596"/>
              <a:ext cx="137798" cy="298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9C1B55C0-EFD2-4954-8551-BC7DA5FF2498}"/>
                </a:ext>
              </a:extLst>
            </p:cNvPr>
            <p:cNvSpPr txBox="1"/>
            <p:nvPr/>
          </p:nvSpPr>
          <p:spPr>
            <a:xfrm>
              <a:off x="5566852" y="5591413"/>
              <a:ext cx="137798" cy="298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5CE7CDD5-0431-44C6-AFB6-9B36C8A7B865}"/>
                </a:ext>
              </a:extLst>
            </p:cNvPr>
            <p:cNvSpPr txBox="1"/>
            <p:nvPr/>
          </p:nvSpPr>
          <p:spPr>
            <a:xfrm>
              <a:off x="6939330" y="5391358"/>
              <a:ext cx="137798" cy="298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0" name="Elbow Connector 51">
            <a:extLst>
              <a:ext uri="{FF2B5EF4-FFF2-40B4-BE49-F238E27FC236}">
                <a16:creationId xmlns:a16="http://schemas.microsoft.com/office/drawing/2014/main" xmlns="" id="{4587DDFA-752A-464D-A366-D2155665693E}"/>
              </a:ext>
            </a:extLst>
          </p:cNvPr>
          <p:cNvCxnSpPr>
            <a:cxnSpLocks/>
          </p:cNvCxnSpPr>
          <p:nvPr/>
        </p:nvCxnSpPr>
        <p:spPr>
          <a:xfrm flipV="1">
            <a:off x="6399442" y="4307207"/>
            <a:ext cx="2037454" cy="809411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49303" y="154614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+mj-lt"/>
              </a:rPr>
              <a:t>Two individual components integrated to realize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2181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1280" y="280611"/>
            <a:ext cx="9874371" cy="617934"/>
          </a:xfrm>
        </p:spPr>
        <p:txBody>
          <a:bodyPr/>
          <a:lstStyle/>
          <a:p>
            <a:r>
              <a:rPr lang="en-US" sz="3600" dirty="0" smtClean="0"/>
              <a:t>Diverse Group of Stakeholders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1972"/>
            <a:ext cx="3895551" cy="2635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37" y="2511972"/>
            <a:ext cx="3413186" cy="2669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09" y="2522433"/>
            <a:ext cx="2821519" cy="26486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F2A6B26C-7E4C-4561-BBF1-115FFE2679E9}"/>
              </a:ext>
            </a:extLst>
          </p:cNvPr>
          <p:cNvSpPr/>
          <p:nvPr/>
        </p:nvSpPr>
        <p:spPr>
          <a:xfrm flipH="1">
            <a:off x="11101095" y="1636499"/>
            <a:ext cx="188613" cy="1886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2A6B26C-7E4C-4561-BBF1-115FFE2679E9}"/>
              </a:ext>
            </a:extLst>
          </p:cNvPr>
          <p:cNvSpPr/>
          <p:nvPr/>
        </p:nvSpPr>
        <p:spPr>
          <a:xfrm flipH="1">
            <a:off x="11253495" y="1788899"/>
            <a:ext cx="188613" cy="1886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85CF56AE-BEC7-4453-93DC-01E3C2042431}"/>
              </a:ext>
            </a:extLst>
          </p:cNvPr>
          <p:cNvGrpSpPr/>
          <p:nvPr/>
        </p:nvGrpSpPr>
        <p:grpSpPr>
          <a:xfrm flipH="1">
            <a:off x="8079587" y="47207"/>
            <a:ext cx="4030228" cy="2600352"/>
            <a:chOff x="1070741" y="2355612"/>
            <a:chExt cx="3613027" cy="2331169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xmlns="" id="{53688159-EBAA-4825-812F-99EC09430044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0A0A7DFB-75C2-4FF3-9609-04DF8A0DB234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4F50AA7A-54FD-48F8-8374-13974F1259B7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9E92E1B1-23D2-43CC-B9BA-BB530F9E9475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05331BD-3E84-42FF-B572-3076217E5F0F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7DCBE295-1816-4641-8D29-77C44356E46A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04DD437C-98D7-4C5C-B280-383E0BDF8AC1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C14D2DA-7F0B-4605-BE21-D6CFF8F97771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14BC69C2-CB3E-4546-8E52-E25ECEB2BC4B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F2A6B26C-7E4C-4561-BBF1-115FFE2679E9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" name="Rounded Rectangle 14">
              <a:extLst>
                <a:ext uri="{FF2B5EF4-FFF2-40B4-BE49-F238E27FC236}">
                  <a16:creationId xmlns:a16="http://schemas.microsoft.com/office/drawing/2014/main" xmlns="" id="{983C3337-3AA1-4D8B-B81C-032D708EE461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xmlns="" id="{08EC1A92-0ABE-4998-A0BD-1829B18B5B49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BC99D62-24F4-4A06-9CA2-17F3E635A679}"/>
              </a:ext>
            </a:extLst>
          </p:cNvPr>
          <p:cNvGrpSpPr/>
          <p:nvPr/>
        </p:nvGrpSpPr>
        <p:grpSpPr>
          <a:xfrm>
            <a:off x="53273" y="0"/>
            <a:ext cx="1013738" cy="2068981"/>
            <a:chOff x="2015424" y="-1847"/>
            <a:chExt cx="2689646" cy="548941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DA8E5DFF-19E4-4814-B1ED-71FF6A48F854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31FBC552-F01E-42F0-9DBC-F700221CABA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eeform: Shape 138">
                <a:extLst>
                  <a:ext uri="{FF2B5EF4-FFF2-40B4-BE49-F238E27FC236}">
                    <a16:creationId xmlns:a16="http://schemas.microsoft.com/office/drawing/2014/main" xmlns="" id="{9560EE1F-5211-4B24-B6C4-ADD75E0F226A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065C1E06-E941-491D-9B1B-749759F1C45B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0331B67C-1420-4757-B25F-61C4A22CC89E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reeform: Shape 141">
                <a:extLst>
                  <a:ext uri="{FF2B5EF4-FFF2-40B4-BE49-F238E27FC236}">
                    <a16:creationId xmlns:a16="http://schemas.microsoft.com/office/drawing/2014/main" xmlns="" id="{23A6DB40-17DA-4648-AB79-CCE31480CE5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2E90E815-8317-45F4-9259-F20272B0B2B9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7A4ECA8E-856E-45DA-A235-2A212F0B55F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ounded Rectangle 51">
                <a:extLst>
                  <a:ext uri="{FF2B5EF4-FFF2-40B4-BE49-F238E27FC236}">
                    <a16:creationId xmlns:a16="http://schemas.microsoft.com/office/drawing/2014/main" xmlns="" id="{160716ED-7D21-4514-909C-172EE645D281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88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EFE4A81-D933-4F53-9CFE-8F5DA4D5EF3F}"/>
              </a:ext>
            </a:extLst>
          </p:cNvPr>
          <p:cNvGrpSpPr/>
          <p:nvPr/>
        </p:nvGrpSpPr>
        <p:grpSpPr>
          <a:xfrm>
            <a:off x="2538590" y="1701065"/>
            <a:ext cx="3794673" cy="494026"/>
            <a:chOff x="803640" y="3362835"/>
            <a:chExt cx="2059657" cy="4940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D815D66-918F-4327-8E06-3E973D9248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9DA4C98-2468-4173-BB18-0931DB749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B0D68FC-A463-41FE-BAFE-F5C98E86EB17}"/>
              </a:ext>
            </a:extLst>
          </p:cNvPr>
          <p:cNvGrpSpPr/>
          <p:nvPr/>
        </p:nvGrpSpPr>
        <p:grpSpPr>
          <a:xfrm>
            <a:off x="1275596" y="2668808"/>
            <a:ext cx="5955551" cy="1169551"/>
            <a:chOff x="803640" y="3330608"/>
            <a:chExt cx="3232529" cy="11695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6A7EFF8-F077-425F-B9DE-FE1A914832E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0A9131B-DC5E-4F02-9CC0-522DE8471B0C}"/>
                </a:ext>
              </a:extLst>
            </p:cNvPr>
            <p:cNvSpPr txBox="1"/>
            <p:nvPr/>
          </p:nvSpPr>
          <p:spPr>
            <a:xfrm>
              <a:off x="2232984" y="3330608"/>
              <a:ext cx="180318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smtClean="0">
                  <a:solidFill>
                    <a:schemeClr val="tx2"/>
                  </a:solidFill>
                </a:rPr>
                <a:t> </a:t>
              </a:r>
              <a:r>
                <a:rPr lang="en-US" sz="1000" dirty="0">
                  <a:solidFill>
                    <a:schemeClr val="tx2"/>
                  </a:solidFill>
                </a:rPr>
                <a:t>Research on Abnormal Behavior Detection of Online Examination Based on Image Information Senbo Hu1 , Xiao Jia2 , Yingliang Fu3 Dalian Maritime University College of Information Science and TechnologyDalian, Liaoning Email:senbo@dlmu.edu.cn, jiaxiao222@126.com,fuyl8125@dlmu.edu.cn</a:t>
              </a:r>
            </a:p>
            <a:p>
              <a:pPr algn="r"/>
              <a:endParaRPr lang="ko-KR" altLang="en-US" sz="1000" b="1" dirty="0">
                <a:solidFill>
                  <a:schemeClr val="tx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F16EE7C-C167-47BC-8DC5-EA426863A495}"/>
              </a:ext>
            </a:extLst>
          </p:cNvPr>
          <p:cNvGrpSpPr/>
          <p:nvPr/>
        </p:nvGrpSpPr>
        <p:grpSpPr>
          <a:xfrm>
            <a:off x="2087070" y="3560800"/>
            <a:ext cx="5391929" cy="1460649"/>
            <a:chOff x="803640" y="3579862"/>
            <a:chExt cx="2880590" cy="13448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7B96E0C-E19A-40A4-A015-214C914F2F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AD5959A-5C30-4413-A77C-D15F52646967}"/>
                </a:ext>
              </a:extLst>
            </p:cNvPr>
            <p:cNvSpPr txBox="1"/>
            <p:nvPr/>
          </p:nvSpPr>
          <p:spPr>
            <a:xfrm>
              <a:off x="1704873" y="4131244"/>
              <a:ext cx="1979357" cy="793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accent3"/>
                  </a:solidFill>
                </a:rPr>
                <a:t>   </a:t>
              </a:r>
              <a:r>
                <a:rPr lang="en-US" sz="1000" dirty="0">
                  <a:solidFill>
                    <a:schemeClr val="accent3"/>
                  </a:solidFill>
                </a:rPr>
                <a:t>Prince, D.J., Fulton, R.A. and Garsombke, T.W. 2009. Comparisons Of Proctored    Versus Non-Proctored Testing Strategies In Graduate Distance Education Curriculum. Journal of College Teaching &amp; Learning (TLC). 6, 7 (Nov. 2009). DOI:https://doi.org/10.19030/tlc.v6i7.1125.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3774011" y="1679669"/>
            <a:ext cx="43367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accent1"/>
                </a:solidFill>
              </a:rPr>
              <a:t> </a:t>
            </a:r>
            <a:r>
              <a:rPr lang="en-US" sz="1000" dirty="0">
                <a:solidFill>
                  <a:schemeClr val="accent1"/>
                </a:solidFill>
              </a:rPr>
              <a:t>E-cheating Prevention Measures: Detection of Cheating at Online Examinations Using Deep Learning Approach - A Case Study Leslie ChingOw Tiong and HeeJeong Jasmine Lee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EEFE4A81-D933-4F53-9CFE-8F5DA4D5EF3F}"/>
              </a:ext>
            </a:extLst>
          </p:cNvPr>
          <p:cNvGrpSpPr/>
          <p:nvPr/>
        </p:nvGrpSpPr>
        <p:grpSpPr>
          <a:xfrm>
            <a:off x="2690990" y="1853465"/>
            <a:ext cx="3794673" cy="494026"/>
            <a:chOff x="803640" y="3362835"/>
            <a:chExt cx="2059657" cy="49402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D815D66-918F-4327-8E06-3E973D9248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9DA4C98-2468-4173-BB18-0931DB749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3172933" y="1682974"/>
            <a:ext cx="499800" cy="499800"/>
          </a:xfrm>
          <a:prstGeom prst="ellipse">
            <a:avLst/>
          </a:prstGeom>
          <a:solidFill>
            <a:schemeClr val="accent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3172933" y="2801992"/>
            <a:ext cx="499800" cy="499800"/>
          </a:xfrm>
          <a:prstGeom prst="ellipse">
            <a:avLst/>
          </a:prstGeom>
          <a:solidFill>
            <a:schemeClr val="tx2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3172933" y="4253850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2F21A8-A2DC-448E-8003-AFE4C77CBA6F}"/>
              </a:ext>
            </a:extLst>
          </p:cNvPr>
          <p:cNvSpPr txBox="1"/>
          <p:nvPr/>
        </p:nvSpPr>
        <p:spPr>
          <a:xfrm>
            <a:off x="7857460" y="3746320"/>
            <a:ext cx="433454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Any Questions?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xmlns="" id="{96CB4540-5E07-4C56-831D-7DFC7C899F05}"/>
              </a:ext>
            </a:extLst>
          </p:cNvPr>
          <p:cNvSpPr/>
          <p:nvPr/>
        </p:nvSpPr>
        <p:spPr>
          <a:xfrm>
            <a:off x="873328" y="711844"/>
            <a:ext cx="3591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+mj-lt"/>
              </a:rPr>
              <a:t>Team Members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E9BA36E-AC1A-40D4-9DF5-05F97C3BBB90}"/>
              </a:ext>
            </a:extLst>
          </p:cNvPr>
          <p:cNvSpPr/>
          <p:nvPr/>
        </p:nvSpPr>
        <p:spPr>
          <a:xfrm>
            <a:off x="4409450" y="3054449"/>
            <a:ext cx="1996112" cy="16767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Hamid Ali</a:t>
            </a:r>
            <a:b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</a:br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2019144</a:t>
            </a:r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xmlns="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5974559" y="3609134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xmlns="" id="{5C9EB588-57D1-427E-A8DE-D968C10A63D8}"/>
              </a:ext>
            </a:extLst>
          </p:cNvPr>
          <p:cNvSpPr txBox="1">
            <a:spLocks/>
          </p:cNvSpPr>
          <p:nvPr/>
        </p:nvSpPr>
        <p:spPr>
          <a:xfrm>
            <a:off x="8779578" y="3828121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6" b="7996"/>
          <a:stretch>
            <a:fillRect/>
          </a:stretch>
        </p:blipFill>
        <p:spPr>
          <a:xfrm>
            <a:off x="4462462" y="378446"/>
            <a:ext cx="1943100" cy="2176463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 b="4949"/>
          <a:stretch>
            <a:fillRect/>
          </a:stretch>
        </p:blipFill>
        <p:spPr>
          <a:xfrm>
            <a:off x="6805068" y="344408"/>
            <a:ext cx="1944687" cy="2176462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" r="5292"/>
          <a:stretch>
            <a:fillRect/>
          </a:stretch>
        </p:blipFill>
        <p:spPr>
          <a:xfrm>
            <a:off x="9202483" y="345995"/>
            <a:ext cx="1944687" cy="2174875"/>
          </a:xfr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E9BA36E-AC1A-40D4-9DF5-05F97C3BBB90}"/>
              </a:ext>
            </a:extLst>
          </p:cNvPr>
          <p:cNvSpPr/>
          <p:nvPr/>
        </p:nvSpPr>
        <p:spPr>
          <a:xfrm>
            <a:off x="6770206" y="3054449"/>
            <a:ext cx="1996112" cy="16767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Mian Ali Shah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2019235</a:t>
            </a:r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E9BA36E-AC1A-40D4-9DF5-05F97C3BBB90}"/>
              </a:ext>
            </a:extLst>
          </p:cNvPr>
          <p:cNvSpPr/>
          <p:nvPr/>
        </p:nvSpPr>
        <p:spPr>
          <a:xfrm>
            <a:off x="9202483" y="3054449"/>
            <a:ext cx="1996112" cy="16767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Ameer Hamza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2019293</a:t>
            </a:r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accent4"/>
                </a:solidFill>
              </a:rPr>
              <a:t> </a:t>
            </a:r>
            <a:r>
              <a:rPr lang="en-US" altLang="ko-KR" dirty="0" smtClean="0">
                <a:solidFill>
                  <a:schemeClr val="accent1"/>
                </a:solidFill>
              </a:rPr>
              <a:t>Problem Statement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0715DE7-E621-47E0-905C-D683A39440DD}"/>
              </a:ext>
            </a:extLst>
          </p:cNvPr>
          <p:cNvSpPr txBox="1"/>
          <p:nvPr/>
        </p:nvSpPr>
        <p:spPr>
          <a:xfrm>
            <a:off x="7861580" y="2362487"/>
            <a:ext cx="3743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proctor remote online examinations is an important limiting factor to the scalability of this next stage in education.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27B6863-0BE7-4675-B71D-584442BCE24A}"/>
              </a:ext>
            </a:extLst>
          </p:cNvPr>
          <p:cNvSpPr txBox="1"/>
          <p:nvPr/>
        </p:nvSpPr>
        <p:spPr>
          <a:xfrm>
            <a:off x="7757138" y="3213799"/>
            <a:ext cx="3952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Limitations in Existing system</a:t>
            </a:r>
          </a:p>
          <a:p>
            <a:pPr marL="285750" indent="-285750">
              <a:buAutoNum type="romanLcParenBoth"/>
            </a:pPr>
            <a:r>
              <a:rPr lang="en-US" sz="1200" dirty="0" smtClean="0"/>
              <a:t> </a:t>
            </a:r>
            <a:r>
              <a:rPr lang="en-US" sz="1200" dirty="0"/>
              <a:t>Simultaneously Proctoring is not possible. </a:t>
            </a:r>
            <a:endParaRPr lang="en-US" sz="1200" dirty="0" smtClean="0"/>
          </a:p>
          <a:p>
            <a:pPr marL="285750" indent="-285750">
              <a:buAutoNum type="romanLcParenBoth"/>
            </a:pPr>
            <a:r>
              <a:rPr lang="en-US" sz="1200" dirty="0" smtClean="0"/>
              <a:t> </a:t>
            </a:r>
            <a:r>
              <a:rPr lang="en-US" sz="1200" dirty="0"/>
              <a:t>If a student misses an exam rescheduling exam </a:t>
            </a:r>
            <a:r>
              <a:rPr lang="en-US" sz="1200" dirty="0" smtClean="0"/>
              <a:t>is not possible</a:t>
            </a:r>
            <a:r>
              <a:rPr lang="en-US" sz="1200" dirty="0"/>
              <a:t>. </a:t>
            </a:r>
            <a:endParaRPr lang="en-US" sz="1200" dirty="0" smtClean="0"/>
          </a:p>
          <a:p>
            <a:pPr marL="285750" indent="-285750">
              <a:buAutoNum type="romanLcParenBoth"/>
            </a:pPr>
            <a:r>
              <a:rPr lang="en-US" sz="1200" dirty="0" smtClean="0"/>
              <a:t> </a:t>
            </a:r>
            <a:r>
              <a:rPr lang="en-US" sz="1200" dirty="0"/>
              <a:t>Difficult to interface for students and it is not user </a:t>
            </a:r>
            <a:r>
              <a:rPr lang="en-US" sz="1200" dirty="0" err="1"/>
              <a:t>friendlyfor</a:t>
            </a:r>
            <a:r>
              <a:rPr lang="en-US" sz="1200" dirty="0"/>
              <a:t> students</a:t>
            </a:r>
            <a:r>
              <a:rPr lang="en-US" sz="1200" dirty="0" smtClean="0"/>
              <a:t>.</a:t>
            </a:r>
          </a:p>
          <a:p>
            <a:pPr marL="285750" indent="-285750">
              <a:buAutoNum type="romanLcParenBoth"/>
            </a:pPr>
            <a:r>
              <a:rPr lang="en-US" sz="1200" dirty="0" smtClean="0"/>
              <a:t>Balanced </a:t>
            </a:r>
            <a:r>
              <a:rPr lang="en-US" sz="1200" dirty="0"/>
              <a:t>and random </a:t>
            </a:r>
            <a:r>
              <a:rPr lang="en-US" sz="1200" dirty="0" smtClean="0"/>
              <a:t>categorization </a:t>
            </a:r>
            <a:r>
              <a:rPr lang="en-US" sz="1200" dirty="0"/>
              <a:t>of questions in exam is not available</a:t>
            </a:r>
            <a:endParaRPr lang="en-US" sz="1200" dirty="0" smtClean="0"/>
          </a:p>
          <a:p>
            <a:pPr marL="285750" indent="-285750">
              <a:buAutoNum type="romanLcParenBoth"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30">
            <a:extLst>
              <a:ext uri="{FF2B5EF4-FFF2-40B4-BE49-F238E27FC236}">
                <a16:creationId xmlns:a16="http://schemas.microsoft.com/office/drawing/2014/main" xmlns="" id="{E957629F-1263-455A-AC94-BB9BC3937D45}"/>
              </a:ext>
            </a:extLst>
          </p:cNvPr>
          <p:cNvGrpSpPr/>
          <p:nvPr/>
        </p:nvGrpSpPr>
        <p:grpSpPr>
          <a:xfrm>
            <a:off x="7966024" y="4980493"/>
            <a:ext cx="3743881" cy="1015663"/>
            <a:chOff x="2548667" y="4290555"/>
            <a:chExt cx="2357002" cy="5947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6A9390E-B027-45A3-A194-4C4CE630CE34}"/>
                </a:ext>
              </a:extLst>
            </p:cNvPr>
            <p:cNvSpPr txBox="1"/>
            <p:nvPr/>
          </p:nvSpPr>
          <p:spPr>
            <a:xfrm>
              <a:off x="2548667" y="4290555"/>
              <a:ext cx="2357002" cy="594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Proposed system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have proposed a web based system to identify and analyze the mal practices carried out by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tgw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students during online exam using Artificial intelligence.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429EF4F-6E4B-4FF4-B5CE-70863213E613}"/>
                </a:ext>
              </a:extLst>
            </p:cNvPr>
            <p:cNvSpPr txBox="1"/>
            <p:nvPr/>
          </p:nvSpPr>
          <p:spPr>
            <a:xfrm>
              <a:off x="2568703" y="4290555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xmlns="" id="{9DA13FD4-CE61-4A83-AEA3-BB86340E67DC}"/>
              </a:ext>
            </a:extLst>
          </p:cNvPr>
          <p:cNvSpPr/>
          <p:nvPr/>
        </p:nvSpPr>
        <p:spPr>
          <a:xfrm rot="5400000">
            <a:off x="7311267" y="2403834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xmlns="" id="{C6F4A594-6651-4EFD-B9F9-84C1D1F93DE5}"/>
              </a:ext>
            </a:extLst>
          </p:cNvPr>
          <p:cNvSpPr/>
          <p:nvPr/>
        </p:nvSpPr>
        <p:spPr>
          <a:xfrm rot="5400000">
            <a:off x="7375744" y="380237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xmlns="" id="{394C9E99-0CD6-4B0C-BC30-D37305EBB2DC}"/>
              </a:ext>
            </a:extLst>
          </p:cNvPr>
          <p:cNvSpPr/>
          <p:nvPr/>
        </p:nvSpPr>
        <p:spPr>
          <a:xfrm rot="5400000">
            <a:off x="7375744" y="4855688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r="6293"/>
          <a:stretch>
            <a:fillRect/>
          </a:stretch>
        </p:blipFill>
        <p:spPr>
          <a:xfrm>
            <a:off x="0" y="0"/>
            <a:ext cx="6569075" cy="6858000"/>
          </a:xfrm>
        </p:spPr>
      </p:pic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4B0FF5B-5857-4DD2-8316-525F7AB76D4C}"/>
              </a:ext>
            </a:extLst>
          </p:cNvPr>
          <p:cNvGrpSpPr/>
          <p:nvPr/>
        </p:nvGrpSpPr>
        <p:grpSpPr>
          <a:xfrm>
            <a:off x="3733899" y="570858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 smtClean="0">
                  <a:latin typeface="+mj-lt"/>
                </a:rPr>
                <a:t>Type of Project?</a:t>
              </a:r>
              <a:endParaRPr lang="ko-KR" altLang="en-US" sz="3600" b="1" dirty="0">
                <a:latin typeface="+mj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85290" y="3701294"/>
            <a:ext cx="57780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Baskerville Old Face" panose="02020602080505020303" pitchFamily="18" charset="0"/>
              </a:rPr>
              <a:t>This is a software based Project</a:t>
            </a:r>
            <a:endParaRPr lang="en-GB" sz="2400" dirty="0">
              <a:solidFill>
                <a:schemeClr val="accent3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D78E8A6-1A75-4C0E-A675-2045C887A6FB}"/>
              </a:ext>
            </a:extLst>
          </p:cNvPr>
          <p:cNvGrpSpPr/>
          <p:nvPr/>
        </p:nvGrpSpPr>
        <p:grpSpPr>
          <a:xfrm>
            <a:off x="9907183" y="2977237"/>
            <a:ext cx="2173825" cy="3090602"/>
            <a:chOff x="1105009" y="665240"/>
            <a:chExt cx="3688534" cy="5244116"/>
          </a:xfrm>
        </p:grpSpPr>
        <p:sp>
          <p:nvSpPr>
            <p:cNvPr id="9" name="Freeform: Shape 32">
              <a:extLst>
                <a:ext uri="{FF2B5EF4-FFF2-40B4-BE49-F238E27FC236}">
                  <a16:creationId xmlns:a16="http://schemas.microsoft.com/office/drawing/2014/main" xmlns="" id="{5735C2A6-D07F-48A6-BA5E-5AD58FA1C639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0" name="Freeform: Shape 33">
              <a:extLst>
                <a:ext uri="{FF2B5EF4-FFF2-40B4-BE49-F238E27FC236}">
                  <a16:creationId xmlns:a16="http://schemas.microsoft.com/office/drawing/2014/main" xmlns="" id="{0002E128-9CA1-4DF3-8BD5-89A48D6C29F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9436" y="174329"/>
            <a:ext cx="11573197" cy="724247"/>
          </a:xfrm>
        </p:spPr>
        <p:txBody>
          <a:bodyPr/>
          <a:lstStyle/>
          <a:p>
            <a:r>
              <a:rPr lang="en-US" dirty="0" smtClean="0"/>
              <a:t>Proposed Features</a:t>
            </a:r>
            <a:endParaRPr lang="en-GB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95F1874-7624-4C74-BBA4-96E2DD102648}"/>
              </a:ext>
            </a:extLst>
          </p:cNvPr>
          <p:cNvSpPr/>
          <p:nvPr/>
        </p:nvSpPr>
        <p:spPr>
          <a:xfrm>
            <a:off x="1962230" y="2125750"/>
            <a:ext cx="7446120" cy="87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DAC5C6B-3EAC-4289-B5C0-8BF76EB1D856}"/>
              </a:ext>
            </a:extLst>
          </p:cNvPr>
          <p:cNvSpPr/>
          <p:nvPr/>
        </p:nvSpPr>
        <p:spPr>
          <a:xfrm>
            <a:off x="1976709" y="3321856"/>
            <a:ext cx="7380125" cy="7997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Bluetooth devices detection(Projector,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etc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81E2CD8-5D6E-451B-B356-30080C6CFB22}"/>
              </a:ext>
            </a:extLst>
          </p:cNvPr>
          <p:cNvSpPr/>
          <p:nvPr/>
        </p:nvSpPr>
        <p:spPr>
          <a:xfrm>
            <a:off x="1926661" y="4378464"/>
            <a:ext cx="7520327" cy="8702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Audio detector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B450084-1643-433D-B6AB-585F3E0F97A9}"/>
              </a:ext>
            </a:extLst>
          </p:cNvPr>
          <p:cNvSpPr/>
          <p:nvPr/>
        </p:nvSpPr>
        <p:spPr>
          <a:xfrm>
            <a:off x="1336708" y="1323185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1148347" y="2341925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5EBBF6-EE4D-4AB6-957C-5CC7B0F222B3}"/>
              </a:ext>
            </a:extLst>
          </p:cNvPr>
          <p:cNvSpPr txBox="1"/>
          <p:nvPr/>
        </p:nvSpPr>
        <p:spPr>
          <a:xfrm>
            <a:off x="1178003" y="2345233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6C522952-4F73-4A89-987C-B39B5170E8AF}"/>
              </a:ext>
            </a:extLst>
          </p:cNvPr>
          <p:cNvSpPr/>
          <p:nvPr/>
        </p:nvSpPr>
        <p:spPr>
          <a:xfrm>
            <a:off x="1096864" y="3460808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E21AB34-7DCD-423A-9186-E405C5374A73}"/>
              </a:ext>
            </a:extLst>
          </p:cNvPr>
          <p:cNvSpPr txBox="1"/>
          <p:nvPr/>
        </p:nvSpPr>
        <p:spPr>
          <a:xfrm>
            <a:off x="1132437" y="342968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7D70073-D3F7-4DAF-BFF4-195335C621D6}"/>
              </a:ext>
            </a:extLst>
          </p:cNvPr>
          <p:cNvSpPr txBox="1"/>
          <p:nvPr/>
        </p:nvSpPr>
        <p:spPr>
          <a:xfrm>
            <a:off x="989641" y="4595993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0418963-4CFA-46FD-9E26-932685D2DA4F}"/>
              </a:ext>
            </a:extLst>
          </p:cNvPr>
          <p:cNvGrpSpPr/>
          <p:nvPr/>
        </p:nvGrpSpPr>
        <p:grpSpPr>
          <a:xfrm>
            <a:off x="761854" y="1951848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xmlns="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xmlns="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A2789F9-211D-4AB8-ADC7-2836867CF977}"/>
              </a:ext>
            </a:extLst>
          </p:cNvPr>
          <p:cNvGrpSpPr/>
          <p:nvPr/>
        </p:nvGrpSpPr>
        <p:grpSpPr>
          <a:xfrm>
            <a:off x="711826" y="3091697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xmlns="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xmlns="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D5DCEC2-1539-4FFD-99DF-AF96667C8A14}"/>
              </a:ext>
            </a:extLst>
          </p:cNvPr>
          <p:cNvGrpSpPr/>
          <p:nvPr/>
        </p:nvGrpSpPr>
        <p:grpSpPr>
          <a:xfrm>
            <a:off x="2123358" y="2394245"/>
            <a:ext cx="4992279" cy="1154301"/>
            <a:chOff x="2795074" y="3683011"/>
            <a:chExt cx="5827780" cy="115430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F181E77-CBCD-42AE-B334-3C09F4B6A91F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91C07AC-BA01-44E9-B629-86419EBED256}"/>
                </a:ext>
              </a:extLst>
            </p:cNvPr>
            <p:cNvSpPr txBox="1"/>
            <p:nvPr/>
          </p:nvSpPr>
          <p:spPr>
            <a:xfrm>
              <a:off x="2795074" y="3683011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F7C2B50-12FD-448B-BC57-CF0F47869093}"/>
              </a:ext>
            </a:extLst>
          </p:cNvPr>
          <p:cNvSpPr txBox="1"/>
          <p:nvPr/>
        </p:nvSpPr>
        <p:spPr>
          <a:xfrm>
            <a:off x="1355880" y="1313145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27CB4732-19F4-41D3-A198-2FB2954A36A4}"/>
              </a:ext>
            </a:extLst>
          </p:cNvPr>
          <p:cNvSpPr/>
          <p:nvPr/>
        </p:nvSpPr>
        <p:spPr>
          <a:xfrm>
            <a:off x="1947267" y="1165521"/>
            <a:ext cx="7409568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A456F21D-8ECF-4696-B333-9D2B54EC3EEA}"/>
              </a:ext>
            </a:extLst>
          </p:cNvPr>
          <p:cNvGrpSpPr/>
          <p:nvPr/>
        </p:nvGrpSpPr>
        <p:grpSpPr>
          <a:xfrm>
            <a:off x="935306" y="953941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94" name="Block Arc 93">
              <a:extLst>
                <a:ext uri="{FF2B5EF4-FFF2-40B4-BE49-F238E27FC236}">
                  <a16:creationId xmlns:a16="http://schemas.microsoft.com/office/drawing/2014/main" xmlns="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5" name="Right Triangle 94">
              <a:extLst>
                <a:ext uri="{FF2B5EF4-FFF2-40B4-BE49-F238E27FC236}">
                  <a16:creationId xmlns:a16="http://schemas.microsoft.com/office/drawing/2014/main" xmlns="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7670ED86-F88C-44AF-AA0E-D0260B532C79}"/>
              </a:ext>
            </a:extLst>
          </p:cNvPr>
          <p:cNvGrpSpPr/>
          <p:nvPr/>
        </p:nvGrpSpPr>
        <p:grpSpPr>
          <a:xfrm>
            <a:off x="2410021" y="1330115"/>
            <a:ext cx="4871452" cy="372603"/>
            <a:chOff x="2997633" y="4464709"/>
            <a:chExt cx="5686732" cy="37260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D0E43618-660D-45A3-B041-489A656BB3D2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55A125A-8E2B-407D-B71A-BF71459CE168}"/>
                </a:ext>
              </a:extLst>
            </p:cNvPr>
            <p:cNvSpPr txBox="1"/>
            <p:nvPr/>
          </p:nvSpPr>
          <p:spPr>
            <a:xfrm>
              <a:off x="2997633" y="446470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10418963-4CFA-46FD-9E26-932685D2DA4F}"/>
              </a:ext>
            </a:extLst>
          </p:cNvPr>
          <p:cNvGrpSpPr/>
          <p:nvPr/>
        </p:nvGrpSpPr>
        <p:grpSpPr>
          <a:xfrm>
            <a:off x="707031" y="4240553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00" name="Block Arc 99">
              <a:extLst>
                <a:ext uri="{FF2B5EF4-FFF2-40B4-BE49-F238E27FC236}">
                  <a16:creationId xmlns:a16="http://schemas.microsoft.com/office/drawing/2014/main" xmlns="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1" name="Right Triangle 100">
              <a:extLst>
                <a:ext uri="{FF2B5EF4-FFF2-40B4-BE49-F238E27FC236}">
                  <a16:creationId xmlns:a16="http://schemas.microsoft.com/office/drawing/2014/main" xmlns="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1060382" y="4630898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27CB4732-19F4-41D3-A198-2FB2954A36A4}"/>
              </a:ext>
            </a:extLst>
          </p:cNvPr>
          <p:cNvSpPr/>
          <p:nvPr/>
        </p:nvSpPr>
        <p:spPr>
          <a:xfrm>
            <a:off x="1732837" y="5512535"/>
            <a:ext cx="7623998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IP and Mac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Address Validation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A456F21D-8ECF-4696-B333-9D2B54EC3EEA}"/>
              </a:ext>
            </a:extLst>
          </p:cNvPr>
          <p:cNvGrpSpPr/>
          <p:nvPr/>
        </p:nvGrpSpPr>
        <p:grpSpPr>
          <a:xfrm>
            <a:off x="583977" y="5326302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06" name="Block Arc 105">
              <a:extLst>
                <a:ext uri="{FF2B5EF4-FFF2-40B4-BE49-F238E27FC236}">
                  <a16:creationId xmlns:a16="http://schemas.microsoft.com/office/drawing/2014/main" xmlns="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7" name="Right Triangle 106">
              <a:extLst>
                <a:ext uri="{FF2B5EF4-FFF2-40B4-BE49-F238E27FC236}">
                  <a16:creationId xmlns:a16="http://schemas.microsoft.com/office/drawing/2014/main" xmlns="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00363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966368" y="5697049"/>
            <a:ext cx="499800" cy="49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5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51310" y="1435461"/>
            <a:ext cx="6799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Screenshots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 webcam and screen at random interval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64358" y="2185756"/>
            <a:ext cx="71863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Proctoring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rrelevant application detection,  Double face detection ,   Face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spoofing, Eye Tracking, Mouth Opening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detection,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Mobile Phone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detection,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etc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9436" y="174329"/>
            <a:ext cx="11573197" cy="724247"/>
          </a:xfrm>
        </p:spPr>
        <p:txBody>
          <a:bodyPr/>
          <a:lstStyle/>
          <a:p>
            <a:r>
              <a:rPr lang="en-US" dirty="0" smtClean="0"/>
              <a:t>Proposed Features</a:t>
            </a:r>
            <a:endParaRPr lang="en-GB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95F1874-7624-4C74-BBA4-96E2DD102648}"/>
              </a:ext>
            </a:extLst>
          </p:cNvPr>
          <p:cNvSpPr/>
          <p:nvPr/>
        </p:nvSpPr>
        <p:spPr>
          <a:xfrm>
            <a:off x="1910715" y="2192031"/>
            <a:ext cx="7446120" cy="87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DAC5C6B-3EAC-4289-B5C0-8BF76EB1D856}"/>
              </a:ext>
            </a:extLst>
          </p:cNvPr>
          <p:cNvSpPr/>
          <p:nvPr/>
        </p:nvSpPr>
        <p:spPr>
          <a:xfrm>
            <a:off x="1836508" y="3316473"/>
            <a:ext cx="7520327" cy="87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81E2CD8-5D6E-451B-B356-30080C6CFB22}"/>
              </a:ext>
            </a:extLst>
          </p:cNvPr>
          <p:cNvSpPr/>
          <p:nvPr/>
        </p:nvSpPr>
        <p:spPr>
          <a:xfrm>
            <a:off x="1836508" y="4365585"/>
            <a:ext cx="7520327" cy="8702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B450084-1643-433D-B6AB-585F3E0F97A9}"/>
              </a:ext>
            </a:extLst>
          </p:cNvPr>
          <p:cNvSpPr/>
          <p:nvPr/>
        </p:nvSpPr>
        <p:spPr>
          <a:xfrm>
            <a:off x="1336708" y="1323185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1148347" y="2341925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5EBBF6-EE4D-4AB6-957C-5CC7B0F222B3}"/>
              </a:ext>
            </a:extLst>
          </p:cNvPr>
          <p:cNvSpPr txBox="1"/>
          <p:nvPr/>
        </p:nvSpPr>
        <p:spPr>
          <a:xfrm>
            <a:off x="1178003" y="2345233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7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6C522952-4F73-4A89-987C-B39B5170E8AF}"/>
              </a:ext>
            </a:extLst>
          </p:cNvPr>
          <p:cNvSpPr/>
          <p:nvPr/>
        </p:nvSpPr>
        <p:spPr>
          <a:xfrm>
            <a:off x="1096864" y="3460808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E21AB34-7DCD-423A-9186-E405C5374A73}"/>
              </a:ext>
            </a:extLst>
          </p:cNvPr>
          <p:cNvSpPr txBox="1"/>
          <p:nvPr/>
        </p:nvSpPr>
        <p:spPr>
          <a:xfrm>
            <a:off x="1132437" y="342968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8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7D70073-D3F7-4DAF-BFF4-195335C621D6}"/>
              </a:ext>
            </a:extLst>
          </p:cNvPr>
          <p:cNvSpPr txBox="1"/>
          <p:nvPr/>
        </p:nvSpPr>
        <p:spPr>
          <a:xfrm>
            <a:off x="989641" y="4595993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0418963-4CFA-46FD-9E26-932685D2DA4F}"/>
              </a:ext>
            </a:extLst>
          </p:cNvPr>
          <p:cNvGrpSpPr/>
          <p:nvPr/>
        </p:nvGrpSpPr>
        <p:grpSpPr>
          <a:xfrm>
            <a:off x="761854" y="1951848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xmlns="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xmlns="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EA2789F9-211D-4AB8-ADC7-2836867CF977}"/>
              </a:ext>
            </a:extLst>
          </p:cNvPr>
          <p:cNvGrpSpPr/>
          <p:nvPr/>
        </p:nvGrpSpPr>
        <p:grpSpPr>
          <a:xfrm>
            <a:off x="711826" y="3091697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xmlns="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xmlns="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0E43618-660D-45A3-B041-489A656BB3D2}"/>
              </a:ext>
            </a:extLst>
          </p:cNvPr>
          <p:cNvSpPr txBox="1"/>
          <p:nvPr/>
        </p:nvSpPr>
        <p:spPr>
          <a:xfrm>
            <a:off x="2393506" y="2311372"/>
            <a:ext cx="480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D5DCEC2-1539-4FFD-99DF-AF96667C8A14}"/>
              </a:ext>
            </a:extLst>
          </p:cNvPr>
          <p:cNvGrpSpPr/>
          <p:nvPr/>
        </p:nvGrpSpPr>
        <p:grpSpPr>
          <a:xfrm>
            <a:off x="2274014" y="2438147"/>
            <a:ext cx="4920927" cy="1136000"/>
            <a:chOff x="2878367" y="3701312"/>
            <a:chExt cx="5744487" cy="11360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F181E77-CBCD-42AE-B334-3C09F4B6A91F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91C07AC-BA01-44E9-B629-86419EBED256}"/>
                </a:ext>
              </a:extLst>
            </p:cNvPr>
            <p:cNvSpPr txBox="1"/>
            <p:nvPr/>
          </p:nvSpPr>
          <p:spPr>
            <a:xfrm>
              <a:off x="2878367" y="3701312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Large Question Bank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C0C26F19-F7B5-4BAD-8E3E-F40DF066570E}"/>
              </a:ext>
            </a:extLst>
          </p:cNvPr>
          <p:cNvGrpSpPr/>
          <p:nvPr/>
        </p:nvGrpSpPr>
        <p:grpSpPr>
          <a:xfrm>
            <a:off x="1959796" y="3544780"/>
            <a:ext cx="5040277" cy="1011161"/>
            <a:chOff x="2739043" y="3826151"/>
            <a:chExt cx="5883811" cy="101116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14CB549-68B7-44B8-B083-F1BD277E5C0C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23C77031-B6AA-4CEF-AF27-EB4AEDF6E12C}"/>
                </a:ext>
              </a:extLst>
            </p:cNvPr>
            <p:cNvSpPr txBox="1"/>
            <p:nvPr/>
          </p:nvSpPr>
          <p:spPr>
            <a:xfrm>
              <a:off x="2739043" y="3826151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Ability to import / export question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C0AAC539-BBF9-4711-AAE6-BA7AEFB5C928}"/>
              </a:ext>
            </a:extLst>
          </p:cNvPr>
          <p:cNvGrpSpPr/>
          <p:nvPr/>
        </p:nvGrpSpPr>
        <p:grpSpPr>
          <a:xfrm>
            <a:off x="2123358" y="4636258"/>
            <a:ext cx="5087261" cy="905452"/>
            <a:chOff x="2684195" y="3931860"/>
            <a:chExt cx="5938659" cy="90545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87A773F-B0B5-434E-9A66-CCE658247B83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AB3FE61-906B-433A-A1C8-D69431DD5512}"/>
                </a:ext>
              </a:extLst>
            </p:cNvPr>
            <p:cNvSpPr txBox="1"/>
            <p:nvPr/>
          </p:nvSpPr>
          <p:spPr>
            <a:xfrm>
              <a:off x="2684195" y="3931860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F7C2B50-12FD-448B-BC57-CF0F47869093}"/>
              </a:ext>
            </a:extLst>
          </p:cNvPr>
          <p:cNvSpPr txBox="1"/>
          <p:nvPr/>
        </p:nvSpPr>
        <p:spPr>
          <a:xfrm>
            <a:off x="1355880" y="1313145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6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27CB4732-19F4-41D3-A198-2FB2954A36A4}"/>
              </a:ext>
            </a:extLst>
          </p:cNvPr>
          <p:cNvSpPr/>
          <p:nvPr/>
        </p:nvSpPr>
        <p:spPr>
          <a:xfrm>
            <a:off x="1947267" y="1165521"/>
            <a:ext cx="7409568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A456F21D-8ECF-4696-B333-9D2B54EC3EEA}"/>
              </a:ext>
            </a:extLst>
          </p:cNvPr>
          <p:cNvGrpSpPr/>
          <p:nvPr/>
        </p:nvGrpSpPr>
        <p:grpSpPr>
          <a:xfrm>
            <a:off x="935306" y="953941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94" name="Block Arc 93">
              <a:extLst>
                <a:ext uri="{FF2B5EF4-FFF2-40B4-BE49-F238E27FC236}">
                  <a16:creationId xmlns:a16="http://schemas.microsoft.com/office/drawing/2014/main" xmlns="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5" name="Right Triangle 94">
              <a:extLst>
                <a:ext uri="{FF2B5EF4-FFF2-40B4-BE49-F238E27FC236}">
                  <a16:creationId xmlns:a16="http://schemas.microsoft.com/office/drawing/2014/main" xmlns="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7670ED86-F88C-44AF-AA0E-D0260B532C79}"/>
              </a:ext>
            </a:extLst>
          </p:cNvPr>
          <p:cNvGrpSpPr/>
          <p:nvPr/>
        </p:nvGrpSpPr>
        <p:grpSpPr>
          <a:xfrm>
            <a:off x="2376181" y="1339857"/>
            <a:ext cx="4871452" cy="372603"/>
            <a:chOff x="2997633" y="4464709"/>
            <a:chExt cx="5686732" cy="372603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D0E43618-660D-45A3-B041-489A656BB3D2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55A125A-8E2B-407D-B71A-BF71459CE168}"/>
                </a:ext>
              </a:extLst>
            </p:cNvPr>
            <p:cNvSpPr txBox="1"/>
            <p:nvPr/>
          </p:nvSpPr>
          <p:spPr>
            <a:xfrm>
              <a:off x="2997633" y="446470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10418963-4CFA-46FD-9E26-932685D2DA4F}"/>
              </a:ext>
            </a:extLst>
          </p:cNvPr>
          <p:cNvGrpSpPr/>
          <p:nvPr/>
        </p:nvGrpSpPr>
        <p:grpSpPr>
          <a:xfrm>
            <a:off x="707031" y="4240553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00" name="Block Arc 99">
              <a:extLst>
                <a:ext uri="{FF2B5EF4-FFF2-40B4-BE49-F238E27FC236}">
                  <a16:creationId xmlns:a16="http://schemas.microsoft.com/office/drawing/2014/main" xmlns="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1" name="Right Triangle 100">
              <a:extLst>
                <a:ext uri="{FF2B5EF4-FFF2-40B4-BE49-F238E27FC236}">
                  <a16:creationId xmlns:a16="http://schemas.microsoft.com/office/drawing/2014/main" xmlns="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1076122" y="4630898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9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27CB4732-19F4-41D3-A198-2FB2954A36A4}"/>
              </a:ext>
            </a:extLst>
          </p:cNvPr>
          <p:cNvSpPr/>
          <p:nvPr/>
        </p:nvSpPr>
        <p:spPr>
          <a:xfrm>
            <a:off x="1732837" y="5499656"/>
            <a:ext cx="7623998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A456F21D-8ECF-4696-B333-9D2B54EC3EEA}"/>
              </a:ext>
            </a:extLst>
          </p:cNvPr>
          <p:cNvGrpSpPr/>
          <p:nvPr/>
        </p:nvGrpSpPr>
        <p:grpSpPr>
          <a:xfrm>
            <a:off x="583977" y="5326302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06" name="Block Arc 105">
              <a:extLst>
                <a:ext uri="{FF2B5EF4-FFF2-40B4-BE49-F238E27FC236}">
                  <a16:creationId xmlns:a16="http://schemas.microsoft.com/office/drawing/2014/main" xmlns="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7" name="Right Triangle 106">
              <a:extLst>
                <a:ext uri="{FF2B5EF4-FFF2-40B4-BE49-F238E27FC236}">
                  <a16:creationId xmlns:a16="http://schemas.microsoft.com/office/drawing/2014/main" xmlns="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00363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xmlns="" id="{6D4ECFC7-C1F9-44E1-857A-16ED0164D98E}"/>
              </a:ext>
            </a:extLst>
          </p:cNvPr>
          <p:cNvSpPr/>
          <p:nvPr/>
        </p:nvSpPr>
        <p:spPr>
          <a:xfrm>
            <a:off x="935306" y="5697049"/>
            <a:ext cx="530862" cy="49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85369" y="1339857"/>
            <a:ext cx="4681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Keyboard Typing detection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0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Motivation for the Project</a:t>
            </a:r>
            <a:endParaRPr lang="en-US" dirty="0"/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xmlns="" id="{63897F53-996A-4DDF-86FF-E48D4A7B6BC8}"/>
              </a:ext>
            </a:extLst>
          </p:cNvPr>
          <p:cNvGrpSpPr/>
          <p:nvPr/>
        </p:nvGrpSpPr>
        <p:grpSpPr>
          <a:xfrm>
            <a:off x="5024010" y="1552438"/>
            <a:ext cx="2171706" cy="3646886"/>
            <a:chOff x="3523860" y="2372338"/>
            <a:chExt cx="2171706" cy="36468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xmlns="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xmlns="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94A390E4-5665-4954-A368-CD4E9CAD4848}"/>
                </a:ext>
              </a:extLst>
            </p:cNvPr>
            <p:cNvGrpSpPr/>
            <p:nvPr/>
          </p:nvGrpSpPr>
          <p:grpSpPr>
            <a:xfrm>
              <a:off x="3523860" y="4047956"/>
              <a:ext cx="772925" cy="1245404"/>
              <a:chOff x="3306402" y="3720865"/>
              <a:chExt cx="654342" cy="1054335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xmlns="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D5AD0F7F-A5C8-4E6A-9A56-F678A742F8A4}"/>
                  </a:ext>
                </a:extLst>
              </p:cNvPr>
              <p:cNvSpPr/>
              <p:nvPr/>
            </p:nvSpPr>
            <p:spPr>
              <a:xfrm>
                <a:off x="3306402" y="3720865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xmlns="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xmlns="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xmlns="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xmlns="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2DD88FB-EE4F-401D-8747-772A918197D8}"/>
              </a:ext>
            </a:extLst>
          </p:cNvPr>
          <p:cNvGrpSpPr/>
          <p:nvPr/>
        </p:nvGrpSpPr>
        <p:grpSpPr>
          <a:xfrm>
            <a:off x="7179342" y="1494234"/>
            <a:ext cx="3868374" cy="912651"/>
            <a:chOff x="395535" y="3359578"/>
            <a:chExt cx="3989887" cy="9126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518BA5E-EB60-4A42-88AA-4391F15B6FC5}"/>
                </a:ext>
              </a:extLst>
            </p:cNvPr>
            <p:cNvSpPr txBox="1"/>
            <p:nvPr/>
          </p:nvSpPr>
          <p:spPr>
            <a:xfrm>
              <a:off x="412423" y="3359578"/>
              <a:ext cx="3972999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+mj-lt"/>
                </a:rPr>
                <a:t>Candidates do not have to waste time walking from one location to another to complete their examination</a:t>
              </a:r>
              <a:r>
                <a:rPr lang="en-US" sz="1200" dirty="0"/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E6D4C983-769E-4C2E-B8F3-5EBD1EB24F0F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08A57755-0C17-4AC4-99E0-5B1C1DCDBC23}"/>
              </a:ext>
            </a:extLst>
          </p:cNvPr>
          <p:cNvGrpSpPr/>
          <p:nvPr/>
        </p:nvGrpSpPr>
        <p:grpSpPr>
          <a:xfrm>
            <a:off x="7393658" y="2662379"/>
            <a:ext cx="3898282" cy="781277"/>
            <a:chOff x="395535" y="3490952"/>
            <a:chExt cx="4020735" cy="7812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83C5D58-FE96-4F5E-9CC6-E9CC0F375512}"/>
                </a:ext>
              </a:extLst>
            </p:cNvPr>
            <p:cNvSpPr txBox="1"/>
            <p:nvPr/>
          </p:nvSpPr>
          <p:spPr>
            <a:xfrm>
              <a:off x="443271" y="3490952"/>
              <a:ext cx="3972999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/>
                <a:t> The results are much quicker, as the software can mark and present the results for the candidates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459E3CBB-A836-4CC6-A157-F3DF9D91BF74}"/>
              </a:ext>
            </a:extLst>
          </p:cNvPr>
          <p:cNvGrpSpPr/>
          <p:nvPr/>
        </p:nvGrpSpPr>
        <p:grpSpPr>
          <a:xfrm>
            <a:off x="1612987" y="2103274"/>
            <a:ext cx="3881085" cy="1211276"/>
            <a:chOff x="149678" y="3470794"/>
            <a:chExt cx="4002998" cy="121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A43C039-8044-4211-9EFB-869B82B3690B}"/>
                </a:ext>
              </a:extLst>
            </p:cNvPr>
            <p:cNvSpPr txBox="1"/>
            <p:nvPr/>
          </p:nvSpPr>
          <p:spPr>
            <a:xfrm>
              <a:off x="179678" y="3470794"/>
              <a:ext cx="3972998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+mj-lt"/>
                </a:rPr>
                <a:t>The Key advantages of the distant online entrance exam is the convenience of administration.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12732B9-17AA-4FE5-94D9-5085E2493A83}"/>
                </a:ext>
              </a:extLst>
            </p:cNvPr>
            <p:cNvSpPr txBox="1"/>
            <p:nvPr/>
          </p:nvSpPr>
          <p:spPr>
            <a:xfrm>
              <a:off x="149678" y="4405071"/>
              <a:ext cx="39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ED294604-DCE9-471D-9F05-FFD5F30A1A32}"/>
              </a:ext>
            </a:extLst>
          </p:cNvPr>
          <p:cNvGrpSpPr/>
          <p:nvPr/>
        </p:nvGrpSpPr>
        <p:grpSpPr>
          <a:xfrm>
            <a:off x="391859" y="3401043"/>
            <a:ext cx="4866094" cy="1220752"/>
            <a:chOff x="395535" y="3051477"/>
            <a:chExt cx="5018948" cy="12207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40CF918-9ABB-4A10-AA6B-2A8C9F8EE409}"/>
                </a:ext>
              </a:extLst>
            </p:cNvPr>
            <p:cNvSpPr txBox="1"/>
            <p:nvPr/>
          </p:nvSpPr>
          <p:spPr>
            <a:xfrm>
              <a:off x="1441484" y="3051477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 </a:t>
              </a:r>
              <a:r>
                <a:rPr lang="en-US" sz="1400" dirty="0">
                  <a:latin typeface="+mj-lt"/>
                </a:rPr>
                <a:t>It saves the administrator a lot of time.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3E413A9B-E080-4DE4-BD27-3D68EDF8FFE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4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9B26708-E181-4DC0-88BD-E0F5A3C8887D}"/>
              </a:ext>
            </a:extLst>
          </p:cNvPr>
          <p:cNvGrpSpPr/>
          <p:nvPr/>
        </p:nvGrpSpPr>
        <p:grpSpPr>
          <a:xfrm>
            <a:off x="0" y="3866606"/>
            <a:ext cx="12193012" cy="2967436"/>
            <a:chOff x="0" y="3866606"/>
            <a:chExt cx="12193012" cy="29674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6A83C7DA-2792-4320-8FE4-2D62F880F9A1}"/>
                </a:ext>
              </a:extLst>
            </p:cNvPr>
            <p:cNvSpPr/>
            <p:nvPr userDrawn="1"/>
          </p:nvSpPr>
          <p:spPr>
            <a:xfrm>
              <a:off x="700415" y="5374160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DED520B4-14D3-4FA8-B402-776499687A39}"/>
                </a:ext>
              </a:extLst>
            </p:cNvPr>
            <p:cNvSpPr/>
            <p:nvPr userDrawn="1"/>
          </p:nvSpPr>
          <p:spPr>
            <a:xfrm>
              <a:off x="8733" y="53741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0CA78361-0FA0-4279-AB3B-C686A02B3428}"/>
                </a:ext>
              </a:extLst>
            </p:cNvPr>
            <p:cNvSpPr/>
            <p:nvPr userDrawn="1"/>
          </p:nvSpPr>
          <p:spPr>
            <a:xfrm>
              <a:off x="593041" y="4989357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D354C330-1189-4763-B7F3-52B2E3379156}"/>
                </a:ext>
              </a:extLst>
            </p:cNvPr>
            <p:cNvSpPr/>
            <p:nvPr userDrawn="1"/>
          </p:nvSpPr>
          <p:spPr>
            <a:xfrm>
              <a:off x="432027" y="6005520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1B4A3086-0555-4A59-8760-D80DA424D668}"/>
                </a:ext>
              </a:extLst>
            </p:cNvPr>
            <p:cNvSpPr/>
            <p:nvPr userDrawn="1"/>
          </p:nvSpPr>
          <p:spPr>
            <a:xfrm>
              <a:off x="1362504" y="5687764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5F52B1C-57F9-452C-A100-6D7D9EA073DE}"/>
                </a:ext>
              </a:extLst>
            </p:cNvPr>
            <p:cNvSpPr/>
            <p:nvPr userDrawn="1"/>
          </p:nvSpPr>
          <p:spPr>
            <a:xfrm>
              <a:off x="1207317" y="528430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98D3C1E3-44C8-4010-B81D-16185D3C80C4}"/>
                </a:ext>
              </a:extLst>
            </p:cNvPr>
            <p:cNvSpPr/>
            <p:nvPr userDrawn="1"/>
          </p:nvSpPr>
          <p:spPr>
            <a:xfrm>
              <a:off x="1159881" y="496238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A5DFFC69-FE09-453A-A2FF-F508F4687566}"/>
                </a:ext>
              </a:extLst>
            </p:cNvPr>
            <p:cNvSpPr/>
            <p:nvPr userDrawn="1"/>
          </p:nvSpPr>
          <p:spPr>
            <a:xfrm>
              <a:off x="0" y="504621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66B9579-467A-4C0E-BBD2-9B3B17F79CB0}"/>
                </a:ext>
              </a:extLst>
            </p:cNvPr>
            <p:cNvSpPr/>
            <p:nvPr userDrawn="1"/>
          </p:nvSpPr>
          <p:spPr>
            <a:xfrm>
              <a:off x="324800" y="508996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D497A6BC-508D-4330-887B-A1DB3A786C12}"/>
                </a:ext>
              </a:extLst>
            </p:cNvPr>
            <p:cNvSpPr/>
            <p:nvPr userDrawn="1"/>
          </p:nvSpPr>
          <p:spPr>
            <a:xfrm>
              <a:off x="962600" y="424116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E212BBD-D0B8-4A1A-8187-E6F9FBB5C379}"/>
                </a:ext>
              </a:extLst>
            </p:cNvPr>
            <p:cNvSpPr/>
            <p:nvPr userDrawn="1"/>
          </p:nvSpPr>
          <p:spPr>
            <a:xfrm>
              <a:off x="340613" y="4569165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1E5696A-F945-4714-9074-0C5B8748B611}"/>
                </a:ext>
              </a:extLst>
            </p:cNvPr>
            <p:cNvSpPr/>
            <p:nvPr userDrawn="1"/>
          </p:nvSpPr>
          <p:spPr>
            <a:xfrm>
              <a:off x="557785" y="40265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CEDC9346-A0E3-4E6D-82CE-854999975F5F}"/>
                </a:ext>
              </a:extLst>
            </p:cNvPr>
            <p:cNvSpPr/>
            <p:nvPr userDrawn="1"/>
          </p:nvSpPr>
          <p:spPr>
            <a:xfrm>
              <a:off x="2317703" y="567448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26DB56C8-873B-4753-8968-92007B3EB7B2}"/>
                </a:ext>
              </a:extLst>
            </p:cNvPr>
            <p:cNvSpPr/>
            <p:nvPr userDrawn="1"/>
          </p:nvSpPr>
          <p:spPr>
            <a:xfrm>
              <a:off x="1482004" y="5558827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3F3C00-6A04-46A9-B26C-DFCF9839F776}"/>
                </a:ext>
              </a:extLst>
            </p:cNvPr>
            <p:cNvSpPr/>
            <p:nvPr userDrawn="1"/>
          </p:nvSpPr>
          <p:spPr>
            <a:xfrm>
              <a:off x="1860673" y="4969625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E95DAB9C-7092-4A6C-A8C9-4F203AF98713}"/>
                </a:ext>
              </a:extLst>
            </p:cNvPr>
            <p:cNvSpPr/>
            <p:nvPr userDrawn="1"/>
          </p:nvSpPr>
          <p:spPr>
            <a:xfrm>
              <a:off x="2060484" y="5845576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65F44273-5510-4A1F-B6A7-C8918EC60375}"/>
                </a:ext>
              </a:extLst>
            </p:cNvPr>
            <p:cNvSpPr/>
            <p:nvPr userDrawn="1"/>
          </p:nvSpPr>
          <p:spPr>
            <a:xfrm>
              <a:off x="2376308" y="5263421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960DEE8F-C60A-4903-870A-C9E5C309F880}"/>
                </a:ext>
              </a:extLst>
            </p:cNvPr>
            <p:cNvSpPr/>
            <p:nvPr userDrawn="1"/>
          </p:nvSpPr>
          <p:spPr>
            <a:xfrm>
              <a:off x="2835775" y="51243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AE6BBAB-DFF8-4C04-849E-1D41D2914F19}"/>
                </a:ext>
              </a:extLst>
            </p:cNvPr>
            <p:cNvSpPr/>
            <p:nvPr userDrawn="1"/>
          </p:nvSpPr>
          <p:spPr>
            <a:xfrm>
              <a:off x="2788339" y="48024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C3D4D89-005F-43C7-82A4-1C5A501AFCF4}"/>
                </a:ext>
              </a:extLst>
            </p:cNvPr>
            <p:cNvSpPr/>
            <p:nvPr userDrawn="1"/>
          </p:nvSpPr>
          <p:spPr>
            <a:xfrm>
              <a:off x="1628457" y="4886269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1581398D-B48E-4095-8F85-6DACF614FE03}"/>
                </a:ext>
              </a:extLst>
            </p:cNvPr>
            <p:cNvSpPr/>
            <p:nvPr userDrawn="1"/>
          </p:nvSpPr>
          <p:spPr>
            <a:xfrm>
              <a:off x="2117572" y="440315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C27C3A1C-914E-4A0C-B883-C10DA9D44B87}"/>
                </a:ext>
              </a:extLst>
            </p:cNvPr>
            <p:cNvSpPr/>
            <p:nvPr userDrawn="1"/>
          </p:nvSpPr>
          <p:spPr>
            <a:xfrm>
              <a:off x="2591057" y="408122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AF2DD092-9044-4E03-BA2E-30DE0959C14E}"/>
                </a:ext>
              </a:extLst>
            </p:cNvPr>
            <p:cNvSpPr/>
            <p:nvPr userDrawn="1"/>
          </p:nvSpPr>
          <p:spPr>
            <a:xfrm>
              <a:off x="2382607" y="4662696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E392A133-6A39-4BD0-A483-441065766A57}"/>
                </a:ext>
              </a:extLst>
            </p:cNvPr>
            <p:cNvSpPr/>
            <p:nvPr userDrawn="1"/>
          </p:nvSpPr>
          <p:spPr>
            <a:xfrm>
              <a:off x="2186243" y="386660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BC4B76E9-F45A-4C69-8CA9-2EBDDB4E76E1}"/>
                </a:ext>
              </a:extLst>
            </p:cNvPr>
            <p:cNvSpPr/>
            <p:nvPr userDrawn="1"/>
          </p:nvSpPr>
          <p:spPr>
            <a:xfrm>
              <a:off x="4062601" y="572542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C3A05D51-983F-4ACF-A4E7-1C0B0B6A9986}"/>
                </a:ext>
              </a:extLst>
            </p:cNvPr>
            <p:cNvSpPr/>
            <p:nvPr userDrawn="1"/>
          </p:nvSpPr>
          <p:spPr>
            <a:xfrm>
              <a:off x="3031955" y="53389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2682ADFF-BFE5-41FD-8FBF-FE12E74B2897}"/>
                </a:ext>
              </a:extLst>
            </p:cNvPr>
            <p:cNvSpPr/>
            <p:nvPr userDrawn="1"/>
          </p:nvSpPr>
          <p:spPr>
            <a:xfrm>
              <a:off x="3794584" y="546471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F8AAC54A-0DF3-4133-9CA3-369B28B229D5}"/>
                </a:ext>
              </a:extLst>
            </p:cNvPr>
            <p:cNvSpPr/>
            <p:nvPr userDrawn="1"/>
          </p:nvSpPr>
          <p:spPr>
            <a:xfrm>
              <a:off x="3766347" y="619018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69D41C9F-0B4B-4AC9-9308-74C1F3B8654B}"/>
                </a:ext>
              </a:extLst>
            </p:cNvPr>
            <p:cNvSpPr/>
            <p:nvPr userDrawn="1"/>
          </p:nvSpPr>
          <p:spPr>
            <a:xfrm>
              <a:off x="4404293" y="5986627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F12B0D79-C60E-4F07-9E6D-4B1558F23F58}"/>
                </a:ext>
              </a:extLst>
            </p:cNvPr>
            <p:cNvSpPr/>
            <p:nvPr userDrawn="1"/>
          </p:nvSpPr>
          <p:spPr>
            <a:xfrm>
              <a:off x="4541637" y="5468975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69361E7F-A41E-4B0C-90F9-5FAB1B2BD056}"/>
                </a:ext>
              </a:extLst>
            </p:cNvPr>
            <p:cNvSpPr/>
            <p:nvPr userDrawn="1"/>
          </p:nvSpPr>
          <p:spPr>
            <a:xfrm>
              <a:off x="4494201" y="514704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63D33315-A58C-45E2-9CEF-CE9C7644E039}"/>
                </a:ext>
              </a:extLst>
            </p:cNvPr>
            <p:cNvSpPr/>
            <p:nvPr userDrawn="1"/>
          </p:nvSpPr>
          <p:spPr>
            <a:xfrm>
              <a:off x="3392780" y="502339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9568A1E0-BFE4-432F-8176-47EBDE9E7C8A}"/>
                </a:ext>
              </a:extLst>
            </p:cNvPr>
            <p:cNvSpPr/>
            <p:nvPr userDrawn="1"/>
          </p:nvSpPr>
          <p:spPr>
            <a:xfrm>
              <a:off x="3823435" y="47477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14805AAC-245B-41AF-98D6-36D42CB608A5}"/>
                </a:ext>
              </a:extLst>
            </p:cNvPr>
            <p:cNvSpPr/>
            <p:nvPr userDrawn="1"/>
          </p:nvSpPr>
          <p:spPr>
            <a:xfrm>
              <a:off x="4296920" y="44258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8F108654-514D-4278-82B6-9138068C35D8}"/>
                </a:ext>
              </a:extLst>
            </p:cNvPr>
            <p:cNvSpPr/>
            <p:nvPr userDrawn="1"/>
          </p:nvSpPr>
          <p:spPr>
            <a:xfrm>
              <a:off x="4088469" y="5007308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FE093897-8F12-48D2-82A1-97ADE01AA870}"/>
                </a:ext>
              </a:extLst>
            </p:cNvPr>
            <p:cNvSpPr/>
            <p:nvPr userDrawn="1"/>
          </p:nvSpPr>
          <p:spPr>
            <a:xfrm>
              <a:off x="3892105" y="421121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49D1408D-0CE4-4DCD-B8E4-4CAC917FC4C9}"/>
                </a:ext>
              </a:extLst>
            </p:cNvPr>
            <p:cNvSpPr/>
            <p:nvPr userDrawn="1"/>
          </p:nvSpPr>
          <p:spPr>
            <a:xfrm>
              <a:off x="4548531" y="520137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C5C3DD74-EACD-4598-B2A0-20491E1F4209}"/>
                </a:ext>
              </a:extLst>
            </p:cNvPr>
            <p:cNvSpPr/>
            <p:nvPr userDrawn="1"/>
          </p:nvSpPr>
          <p:spPr>
            <a:xfrm>
              <a:off x="5062767" y="4961589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85BAC4C0-FDD0-491F-945C-A448FEA429F1}"/>
                </a:ext>
              </a:extLst>
            </p:cNvPr>
            <p:cNvSpPr/>
            <p:nvPr userDrawn="1"/>
          </p:nvSpPr>
          <p:spPr>
            <a:xfrm>
              <a:off x="5103999" y="5962284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7AB54317-E15B-42B1-B04E-6A1221906F6D}"/>
                </a:ext>
              </a:extLst>
            </p:cNvPr>
            <p:cNvSpPr/>
            <p:nvPr userDrawn="1"/>
          </p:nvSpPr>
          <p:spPr>
            <a:xfrm>
              <a:off x="5546627" y="5641148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5E39ABF4-EAC9-41E6-BB5C-BA963813BA6E}"/>
                </a:ext>
              </a:extLst>
            </p:cNvPr>
            <p:cNvSpPr/>
            <p:nvPr userDrawn="1"/>
          </p:nvSpPr>
          <p:spPr>
            <a:xfrm>
              <a:off x="5879289" y="524107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A4B240A3-0256-4CE4-B3B7-A683EAA9FEBA}"/>
                </a:ext>
              </a:extLst>
            </p:cNvPr>
            <p:cNvSpPr/>
            <p:nvPr userDrawn="1"/>
          </p:nvSpPr>
          <p:spPr>
            <a:xfrm>
              <a:off x="5831853" y="491914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F6CF61E7-6769-4D54-A98E-A53A037DBD2D}"/>
                </a:ext>
              </a:extLst>
            </p:cNvPr>
            <p:cNvSpPr/>
            <p:nvPr userDrawn="1"/>
          </p:nvSpPr>
          <p:spPr>
            <a:xfrm>
              <a:off x="4671972" y="500297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F6D8213C-8A50-438B-A406-A192DBB732CF}"/>
                </a:ext>
              </a:extLst>
            </p:cNvPr>
            <p:cNvSpPr/>
            <p:nvPr userDrawn="1"/>
          </p:nvSpPr>
          <p:spPr>
            <a:xfrm>
              <a:off x="5161087" y="451985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2F3D526D-83B8-4DD7-AA3C-494CFD634D0F}"/>
                </a:ext>
              </a:extLst>
            </p:cNvPr>
            <p:cNvSpPr/>
            <p:nvPr userDrawn="1"/>
          </p:nvSpPr>
          <p:spPr>
            <a:xfrm>
              <a:off x="5634572" y="419793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9BE58FDD-EE1E-4921-B11E-7F6848193CF0}"/>
                </a:ext>
              </a:extLst>
            </p:cNvPr>
            <p:cNvSpPr/>
            <p:nvPr userDrawn="1"/>
          </p:nvSpPr>
          <p:spPr>
            <a:xfrm>
              <a:off x="5426121" y="477940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3B4F0BBE-15C2-4CB7-BED2-D137B3FA6CAC}"/>
                </a:ext>
              </a:extLst>
            </p:cNvPr>
            <p:cNvSpPr/>
            <p:nvPr userDrawn="1"/>
          </p:nvSpPr>
          <p:spPr>
            <a:xfrm>
              <a:off x="5229757" y="398331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8F5E9356-5718-4E5F-B16C-302808E7925C}"/>
                </a:ext>
              </a:extLst>
            </p:cNvPr>
            <p:cNvSpPr/>
            <p:nvPr userDrawn="1"/>
          </p:nvSpPr>
          <p:spPr>
            <a:xfrm>
              <a:off x="6144136" y="5477453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8A076A7C-E639-47B5-8579-845059E72B03}"/>
                </a:ext>
              </a:extLst>
            </p:cNvPr>
            <p:cNvSpPr/>
            <p:nvPr userDrawn="1"/>
          </p:nvSpPr>
          <p:spPr>
            <a:xfrm>
              <a:off x="6613891" y="51470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6D9A2872-B310-4B67-AD67-A14D6BA8CF4E}"/>
                </a:ext>
              </a:extLst>
            </p:cNvPr>
            <p:cNvSpPr/>
            <p:nvPr userDrawn="1"/>
          </p:nvSpPr>
          <p:spPr>
            <a:xfrm>
              <a:off x="5866268" y="597552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4D47626E-A506-4743-B7D6-F55DB4D7EFF2}"/>
                </a:ext>
              </a:extLst>
            </p:cNvPr>
            <p:cNvSpPr/>
            <p:nvPr userDrawn="1"/>
          </p:nvSpPr>
          <p:spPr>
            <a:xfrm>
              <a:off x="7293069" y="5944183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9426D4EB-7253-4B23-A83E-6A75BC7259D6}"/>
                </a:ext>
              </a:extLst>
            </p:cNvPr>
            <p:cNvSpPr/>
            <p:nvPr userDrawn="1"/>
          </p:nvSpPr>
          <p:spPr>
            <a:xfrm>
              <a:off x="7430413" y="5426530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19E5716A-5B73-49DA-915A-F5E69D284684}"/>
                </a:ext>
              </a:extLst>
            </p:cNvPr>
            <p:cNvSpPr/>
            <p:nvPr userDrawn="1"/>
          </p:nvSpPr>
          <p:spPr>
            <a:xfrm>
              <a:off x="7382977" y="510460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xmlns="" id="{67879505-28BA-4209-82DB-C44B28007CE7}"/>
                </a:ext>
              </a:extLst>
            </p:cNvPr>
            <p:cNvSpPr/>
            <p:nvPr userDrawn="1"/>
          </p:nvSpPr>
          <p:spPr>
            <a:xfrm>
              <a:off x="6223096" y="518843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69FBBFCD-E744-42E7-9CC8-DC49C57167BA}"/>
                </a:ext>
              </a:extLst>
            </p:cNvPr>
            <p:cNvSpPr/>
            <p:nvPr userDrawn="1"/>
          </p:nvSpPr>
          <p:spPr>
            <a:xfrm>
              <a:off x="6712211" y="470531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7E390097-D6C9-4CCE-8193-A1CD723E39B6}"/>
                </a:ext>
              </a:extLst>
            </p:cNvPr>
            <p:cNvSpPr/>
            <p:nvPr userDrawn="1"/>
          </p:nvSpPr>
          <p:spPr>
            <a:xfrm>
              <a:off x="7185696" y="438339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498EE70D-9B27-4E36-AD40-8ED96D8535D2}"/>
                </a:ext>
              </a:extLst>
            </p:cNvPr>
            <p:cNvSpPr/>
            <p:nvPr userDrawn="1"/>
          </p:nvSpPr>
          <p:spPr>
            <a:xfrm>
              <a:off x="6977245" y="496486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F1EF005E-0DEE-41D6-9B59-08BF9872EF25}"/>
                </a:ext>
              </a:extLst>
            </p:cNvPr>
            <p:cNvSpPr/>
            <p:nvPr userDrawn="1"/>
          </p:nvSpPr>
          <p:spPr>
            <a:xfrm>
              <a:off x="6780881" y="416877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07FF95A4-90B3-4724-AA8A-CBC44FA53587}"/>
                </a:ext>
              </a:extLst>
            </p:cNvPr>
            <p:cNvSpPr/>
            <p:nvPr userDrawn="1"/>
          </p:nvSpPr>
          <p:spPr>
            <a:xfrm>
              <a:off x="7907288" y="567093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34AE1C7D-F4B0-432A-A793-C08679DC5026}"/>
                </a:ext>
              </a:extLst>
            </p:cNvPr>
            <p:cNvSpPr/>
            <p:nvPr userDrawn="1"/>
          </p:nvSpPr>
          <p:spPr>
            <a:xfrm>
              <a:off x="7043387" y="5597946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7EB71315-1B0B-4C01-AF87-4F5FEDBAC6B2}"/>
                </a:ext>
              </a:extLst>
            </p:cNvPr>
            <p:cNvSpPr/>
            <p:nvPr userDrawn="1"/>
          </p:nvSpPr>
          <p:spPr>
            <a:xfrm>
              <a:off x="7890328" y="53907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9F57BBC9-4F58-4DC4-8BA6-C6B25A054CB5}"/>
                </a:ext>
              </a:extLst>
            </p:cNvPr>
            <p:cNvSpPr/>
            <p:nvPr userDrawn="1"/>
          </p:nvSpPr>
          <p:spPr>
            <a:xfrm>
              <a:off x="8632865" y="5608043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9751DBC-53BD-432B-BFF3-F5269D36FA64}"/>
                </a:ext>
              </a:extLst>
            </p:cNvPr>
            <p:cNvSpPr/>
            <p:nvPr userDrawn="1"/>
          </p:nvSpPr>
          <p:spPr>
            <a:xfrm>
              <a:off x="8844193" y="6129642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807B288D-DBBC-47CF-A856-54663E09F8AE}"/>
                </a:ext>
              </a:extLst>
            </p:cNvPr>
            <p:cNvSpPr/>
            <p:nvPr userDrawn="1"/>
          </p:nvSpPr>
          <p:spPr>
            <a:xfrm>
              <a:off x="9139768" y="5427322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AB1FA931-3E76-4DE3-8DE8-1549D65FBB08}"/>
                </a:ext>
              </a:extLst>
            </p:cNvPr>
            <p:cNvSpPr/>
            <p:nvPr userDrawn="1"/>
          </p:nvSpPr>
          <p:spPr>
            <a:xfrm>
              <a:off x="8934101" y="529006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751FFFB1-47A0-4C50-BECD-1D23D17E811D}"/>
                </a:ext>
              </a:extLst>
            </p:cNvPr>
            <p:cNvSpPr/>
            <p:nvPr userDrawn="1"/>
          </p:nvSpPr>
          <p:spPr>
            <a:xfrm>
              <a:off x="7774220" y="537389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6AECF17-77E1-43ED-8840-C62B6A88F5D4}"/>
                </a:ext>
              </a:extLst>
            </p:cNvPr>
            <p:cNvSpPr/>
            <p:nvPr userDrawn="1"/>
          </p:nvSpPr>
          <p:spPr>
            <a:xfrm>
              <a:off x="8263335" y="489077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F876E484-B037-4F75-9556-971B92DC48BE}"/>
                </a:ext>
              </a:extLst>
            </p:cNvPr>
            <p:cNvSpPr/>
            <p:nvPr userDrawn="1"/>
          </p:nvSpPr>
          <p:spPr>
            <a:xfrm>
              <a:off x="8736820" y="45688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8225F7F8-2ABA-4551-8C71-2D21376891A6}"/>
                </a:ext>
              </a:extLst>
            </p:cNvPr>
            <p:cNvSpPr/>
            <p:nvPr userDrawn="1"/>
          </p:nvSpPr>
          <p:spPr>
            <a:xfrm>
              <a:off x="8528369" y="5150322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2DB6C0E-2520-4218-BA5A-7172D202F2EC}"/>
                </a:ext>
              </a:extLst>
            </p:cNvPr>
            <p:cNvSpPr/>
            <p:nvPr userDrawn="1"/>
          </p:nvSpPr>
          <p:spPr>
            <a:xfrm>
              <a:off x="8332005" y="4354232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952770F6-E26A-4860-9E65-9673B8C9ECE9}"/>
                </a:ext>
              </a:extLst>
            </p:cNvPr>
            <p:cNvSpPr/>
            <p:nvPr userDrawn="1"/>
          </p:nvSpPr>
          <p:spPr>
            <a:xfrm>
              <a:off x="9840980" y="5460687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E4607021-E25E-4BDD-AB6C-756887A27726}"/>
                </a:ext>
              </a:extLst>
            </p:cNvPr>
            <p:cNvSpPr/>
            <p:nvPr userDrawn="1"/>
          </p:nvSpPr>
          <p:spPr>
            <a:xfrm>
              <a:off x="9364047" y="5413278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4F455D67-07C2-490E-A309-365E96F52755}"/>
                </a:ext>
              </a:extLst>
            </p:cNvPr>
            <p:cNvSpPr/>
            <p:nvPr userDrawn="1"/>
          </p:nvSpPr>
          <p:spPr>
            <a:xfrm>
              <a:off x="9746108" y="504394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FF93BA23-3346-48B4-B2A8-54BC61D2FA98}"/>
                </a:ext>
              </a:extLst>
            </p:cNvPr>
            <p:cNvSpPr/>
            <p:nvPr userDrawn="1"/>
          </p:nvSpPr>
          <p:spPr>
            <a:xfrm>
              <a:off x="6738732" y="595705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80E9FD8F-5EC9-4F46-B8F7-8199791E1422}"/>
                </a:ext>
              </a:extLst>
            </p:cNvPr>
            <p:cNvSpPr/>
            <p:nvPr userDrawn="1"/>
          </p:nvSpPr>
          <p:spPr>
            <a:xfrm>
              <a:off x="10425287" y="5841079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29E1889B-5C38-4F48-8797-C5B6154F9D23}"/>
                </a:ext>
              </a:extLst>
            </p:cNvPr>
            <p:cNvSpPr/>
            <p:nvPr userDrawn="1"/>
          </p:nvSpPr>
          <p:spPr>
            <a:xfrm>
              <a:off x="10562631" y="5323426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A333226C-B3A5-4BDC-B318-FFF9F0EB91C1}"/>
                </a:ext>
              </a:extLst>
            </p:cNvPr>
            <p:cNvSpPr/>
            <p:nvPr userDrawn="1"/>
          </p:nvSpPr>
          <p:spPr>
            <a:xfrm>
              <a:off x="10515195" y="500149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9D58340A-8F19-4A37-86B4-30F8486F1465}"/>
                </a:ext>
              </a:extLst>
            </p:cNvPr>
            <p:cNvSpPr/>
            <p:nvPr userDrawn="1"/>
          </p:nvSpPr>
          <p:spPr>
            <a:xfrm>
              <a:off x="9355313" y="5085332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8C179F6-17FA-4F10-9513-4D039F77BA96}"/>
                </a:ext>
              </a:extLst>
            </p:cNvPr>
            <p:cNvSpPr/>
            <p:nvPr userDrawn="1"/>
          </p:nvSpPr>
          <p:spPr>
            <a:xfrm>
              <a:off x="9844428" y="460221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9D480887-AEFA-4002-B99D-8688ECED7D05}"/>
                </a:ext>
              </a:extLst>
            </p:cNvPr>
            <p:cNvSpPr/>
            <p:nvPr userDrawn="1"/>
          </p:nvSpPr>
          <p:spPr>
            <a:xfrm>
              <a:off x="10317913" y="428028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806250BB-48EE-45DE-80A7-2EE80D4F433D}"/>
                </a:ext>
              </a:extLst>
            </p:cNvPr>
            <p:cNvSpPr/>
            <p:nvPr userDrawn="1"/>
          </p:nvSpPr>
          <p:spPr>
            <a:xfrm>
              <a:off x="10109463" y="486175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B782C038-380E-4B0D-AB1F-4C6661F26D12}"/>
                </a:ext>
              </a:extLst>
            </p:cNvPr>
            <p:cNvSpPr/>
            <p:nvPr userDrawn="1"/>
          </p:nvSpPr>
          <p:spPr>
            <a:xfrm>
              <a:off x="9913099" y="406566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22B579F0-93D9-4E09-8305-FC34FC8804CC}"/>
                </a:ext>
              </a:extLst>
            </p:cNvPr>
            <p:cNvSpPr/>
            <p:nvPr userDrawn="1"/>
          </p:nvSpPr>
          <p:spPr>
            <a:xfrm>
              <a:off x="11334019" y="568776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CA98FF35-7E8E-41AD-A124-2E8D0F5BF4C6}"/>
                </a:ext>
              </a:extLst>
            </p:cNvPr>
            <p:cNvSpPr/>
            <p:nvPr userDrawn="1"/>
          </p:nvSpPr>
          <p:spPr>
            <a:xfrm>
              <a:off x="10591056" y="5346919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AF5AF565-9505-449A-823A-6C19BC478F89}"/>
                </a:ext>
              </a:extLst>
            </p:cNvPr>
            <p:cNvSpPr/>
            <p:nvPr userDrawn="1"/>
          </p:nvSpPr>
          <p:spPr>
            <a:xfrm>
              <a:off x="10973117" y="497758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421A7EC6-20A7-4268-80F5-3566AFC4C3E7}"/>
                </a:ext>
              </a:extLst>
            </p:cNvPr>
            <p:cNvSpPr/>
            <p:nvPr userDrawn="1"/>
          </p:nvSpPr>
          <p:spPr>
            <a:xfrm>
              <a:off x="11014349" y="597827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291DEEB1-F8E4-4CC4-B890-6EE3C10BA60D}"/>
                </a:ext>
              </a:extLst>
            </p:cNvPr>
            <p:cNvSpPr/>
            <p:nvPr userDrawn="1"/>
          </p:nvSpPr>
          <p:spPr>
            <a:xfrm>
              <a:off x="11566035" y="5453506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847C0A9D-FD47-489F-978D-13F090C40A1D}"/>
                </a:ext>
              </a:extLst>
            </p:cNvPr>
            <p:cNvSpPr/>
            <p:nvPr userDrawn="1"/>
          </p:nvSpPr>
          <p:spPr>
            <a:xfrm>
              <a:off x="11789640" y="525706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DBEAFC1C-8560-4CFE-875C-1B7B00E51FFF}"/>
                </a:ext>
              </a:extLst>
            </p:cNvPr>
            <p:cNvSpPr/>
            <p:nvPr userDrawn="1"/>
          </p:nvSpPr>
          <p:spPr>
            <a:xfrm>
              <a:off x="11742204" y="493514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67785832-F23E-4457-84FA-ED30322D7F61}"/>
                </a:ext>
              </a:extLst>
            </p:cNvPr>
            <p:cNvSpPr/>
            <p:nvPr userDrawn="1"/>
          </p:nvSpPr>
          <p:spPr>
            <a:xfrm>
              <a:off x="10582323" y="501897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98C147BC-2F0D-4285-8E39-744F76D73117}"/>
                </a:ext>
              </a:extLst>
            </p:cNvPr>
            <p:cNvSpPr/>
            <p:nvPr userDrawn="1"/>
          </p:nvSpPr>
          <p:spPr>
            <a:xfrm>
              <a:off x="11071437" y="453585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B01B6CA8-B4C3-454B-A699-EE892BD28829}"/>
                </a:ext>
              </a:extLst>
            </p:cNvPr>
            <p:cNvSpPr/>
            <p:nvPr userDrawn="1"/>
          </p:nvSpPr>
          <p:spPr>
            <a:xfrm>
              <a:off x="11544923" y="421392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BE6C7104-06A8-4F42-A48F-E38F2F9FA47D}"/>
                </a:ext>
              </a:extLst>
            </p:cNvPr>
            <p:cNvSpPr/>
            <p:nvPr userDrawn="1"/>
          </p:nvSpPr>
          <p:spPr>
            <a:xfrm>
              <a:off x="11336472" y="479539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FF2B351A-88DC-4FE9-B6D9-0D1E32B92C13}"/>
                </a:ext>
              </a:extLst>
            </p:cNvPr>
            <p:cNvSpPr/>
            <p:nvPr userDrawn="1"/>
          </p:nvSpPr>
          <p:spPr>
            <a:xfrm>
              <a:off x="11140108" y="399930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67D73212-BA54-4857-B2FD-33CDAEAA646D}"/>
                </a:ext>
              </a:extLst>
            </p:cNvPr>
            <p:cNvSpPr/>
            <p:nvPr userDrawn="1"/>
          </p:nvSpPr>
          <p:spPr>
            <a:xfrm>
              <a:off x="2320772" y="460622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18FA93C-68F6-45BA-B287-E3E18E574AD7}"/>
              </a:ext>
            </a:extLst>
          </p:cNvPr>
          <p:cNvSpPr/>
          <p:nvPr/>
        </p:nvSpPr>
        <p:spPr>
          <a:xfrm>
            <a:off x="0" y="6457057"/>
            <a:ext cx="12192000" cy="400945"/>
          </a:xfrm>
          <a:prstGeom prst="rect">
            <a:avLst/>
          </a:prstGeom>
          <a:solidFill>
            <a:srgbClr val="57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F5B317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678" y="351336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Justification of Scope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58E74FC5-F3C9-47F0-9F3D-C24A699EA29D}"/>
              </a:ext>
            </a:extLst>
          </p:cNvPr>
          <p:cNvGrpSpPr/>
          <p:nvPr/>
        </p:nvGrpSpPr>
        <p:grpSpPr>
          <a:xfrm>
            <a:off x="3260958" y="3278062"/>
            <a:ext cx="1584176" cy="3061053"/>
            <a:chOff x="903020" y="3403687"/>
            <a:chExt cx="1584176" cy="3061053"/>
          </a:xfrm>
        </p:grpSpPr>
        <p:sp>
          <p:nvSpPr>
            <p:cNvPr id="102" name="Trapezoid 101">
              <a:extLst>
                <a:ext uri="{FF2B5EF4-FFF2-40B4-BE49-F238E27FC236}">
                  <a16:creationId xmlns:a16="http://schemas.microsoft.com/office/drawing/2014/main" xmlns="" id="{EB81249F-D75F-47C3-95F9-AD7B57EE436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F5026031-E09E-4B1A-9E47-73A557737B0A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04" name="Freeform 3">
                <a:extLst>
                  <a:ext uri="{FF2B5EF4-FFF2-40B4-BE49-F238E27FC236}">
                    <a16:creationId xmlns:a16="http://schemas.microsoft.com/office/drawing/2014/main" xmlns="" id="{CBA7587D-9890-4F62-B240-B338773BC85F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xmlns="" id="{A81E18AB-FDB0-473D-BE71-ADAB43B422DA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06" name="그룹 5">
            <a:extLst>
              <a:ext uri="{FF2B5EF4-FFF2-40B4-BE49-F238E27FC236}">
                <a16:creationId xmlns:a16="http://schemas.microsoft.com/office/drawing/2014/main" xmlns="" id="{B5FBE2AB-7093-4875-A9E4-F00E87BDF92C}"/>
              </a:ext>
            </a:extLst>
          </p:cNvPr>
          <p:cNvGrpSpPr/>
          <p:nvPr/>
        </p:nvGrpSpPr>
        <p:grpSpPr>
          <a:xfrm>
            <a:off x="5293665" y="3286386"/>
            <a:ext cx="1584176" cy="3061053"/>
            <a:chOff x="5717691" y="3403687"/>
            <a:chExt cx="1584176" cy="3061053"/>
          </a:xfrm>
        </p:grpSpPr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xmlns="" id="{9FA7E9F2-3AF1-4A27-BEA2-C8BF2612E57F}"/>
                </a:ext>
              </a:extLst>
            </p:cNvPr>
            <p:cNvSpPr/>
            <p:nvPr/>
          </p:nvSpPr>
          <p:spPr>
            <a:xfrm>
              <a:off x="6420626" y="5636740"/>
              <a:ext cx="178306" cy="828000"/>
            </a:xfrm>
            <a:prstGeom prst="trapezoi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9CCA46B0-4755-4A66-A1C3-F360C922B099}"/>
                </a:ext>
              </a:extLst>
            </p:cNvPr>
            <p:cNvGrpSpPr/>
            <p:nvPr/>
          </p:nvGrpSpPr>
          <p:grpSpPr>
            <a:xfrm>
              <a:off x="5717691" y="3403687"/>
              <a:ext cx="1584176" cy="2282988"/>
              <a:chOff x="967240" y="3289369"/>
              <a:chExt cx="1100200" cy="1585520"/>
            </a:xfrm>
          </p:grpSpPr>
          <p:sp>
            <p:nvSpPr>
              <p:cNvPr id="109" name="Freeform 21">
                <a:extLst>
                  <a:ext uri="{FF2B5EF4-FFF2-40B4-BE49-F238E27FC236}">
                    <a16:creationId xmlns:a16="http://schemas.microsoft.com/office/drawing/2014/main" xmlns="" id="{74584272-9039-4B92-A89A-5821E3EBB5E1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xmlns="" id="{545898EC-7701-42E1-92BD-E224D7EC0027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11" name="그룹 6">
            <a:extLst>
              <a:ext uri="{FF2B5EF4-FFF2-40B4-BE49-F238E27FC236}">
                <a16:creationId xmlns:a16="http://schemas.microsoft.com/office/drawing/2014/main" xmlns="" id="{61519FF0-E50A-4BDD-BF9E-3328E49896EB}"/>
              </a:ext>
            </a:extLst>
          </p:cNvPr>
          <p:cNvGrpSpPr/>
          <p:nvPr/>
        </p:nvGrpSpPr>
        <p:grpSpPr>
          <a:xfrm>
            <a:off x="7377890" y="3249442"/>
            <a:ext cx="1584176" cy="3061053"/>
            <a:chOff x="7636762" y="3403687"/>
            <a:chExt cx="1584176" cy="3061053"/>
          </a:xfrm>
        </p:grpSpPr>
        <p:sp>
          <p:nvSpPr>
            <p:cNvPr id="112" name="Trapezoid 111">
              <a:extLst>
                <a:ext uri="{FF2B5EF4-FFF2-40B4-BE49-F238E27FC236}">
                  <a16:creationId xmlns:a16="http://schemas.microsoft.com/office/drawing/2014/main" xmlns="" id="{D40C7272-6F70-4FBC-BEAC-7C00E4C16965}"/>
                </a:ext>
              </a:extLst>
            </p:cNvPr>
            <p:cNvSpPr/>
            <p:nvPr/>
          </p:nvSpPr>
          <p:spPr>
            <a:xfrm>
              <a:off x="8339697" y="5636740"/>
              <a:ext cx="178306" cy="828000"/>
            </a:xfrm>
            <a:prstGeom prst="trapezoi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93676D3B-F751-484D-A2B8-A70D513B5061}"/>
                </a:ext>
              </a:extLst>
            </p:cNvPr>
            <p:cNvGrpSpPr/>
            <p:nvPr/>
          </p:nvGrpSpPr>
          <p:grpSpPr>
            <a:xfrm>
              <a:off x="7636762" y="3403687"/>
              <a:ext cx="1584176" cy="2282988"/>
              <a:chOff x="967240" y="3289369"/>
              <a:chExt cx="1100200" cy="1585520"/>
            </a:xfrm>
          </p:grpSpPr>
          <p:sp>
            <p:nvSpPr>
              <p:cNvPr id="114" name="Freeform 24">
                <a:extLst>
                  <a:ext uri="{FF2B5EF4-FFF2-40B4-BE49-F238E27FC236}">
                    <a16:creationId xmlns:a16="http://schemas.microsoft.com/office/drawing/2014/main" xmlns="" id="{3EEF1B14-EF3E-4496-9154-1B567E90AAFA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Freeform 25">
                <a:extLst>
                  <a:ext uri="{FF2B5EF4-FFF2-40B4-BE49-F238E27FC236}">
                    <a16:creationId xmlns:a16="http://schemas.microsoft.com/office/drawing/2014/main" xmlns="" id="{C74C98E4-6CC7-46CC-BC50-6261CFAC397F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16" name="그룹 7">
            <a:extLst>
              <a:ext uri="{FF2B5EF4-FFF2-40B4-BE49-F238E27FC236}">
                <a16:creationId xmlns:a16="http://schemas.microsoft.com/office/drawing/2014/main" xmlns="" id="{AE2101EB-7A2E-45D5-9023-8F08C57B109A}"/>
              </a:ext>
            </a:extLst>
          </p:cNvPr>
          <p:cNvGrpSpPr/>
          <p:nvPr/>
        </p:nvGrpSpPr>
        <p:grpSpPr>
          <a:xfrm>
            <a:off x="9547950" y="3239153"/>
            <a:ext cx="1584176" cy="3061053"/>
            <a:chOff x="9555832" y="3403687"/>
            <a:chExt cx="1584176" cy="3061053"/>
          </a:xfrm>
        </p:grpSpPr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xmlns="" id="{D6AE3664-2AAA-4411-85E8-BE3565B26A10}"/>
                </a:ext>
              </a:extLst>
            </p:cNvPr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xmlns="" id="{596661F7-36FD-4DE3-B66C-E8993E350BAD}"/>
                </a:ext>
              </a:extLst>
            </p:cNvPr>
            <p:cNvGrpSpPr/>
            <p:nvPr/>
          </p:nvGrpSpPr>
          <p:grpSpPr>
            <a:xfrm>
              <a:off x="9555832" y="3403687"/>
              <a:ext cx="1584176" cy="2282988"/>
              <a:chOff x="967240" y="3289369"/>
              <a:chExt cx="1100200" cy="1585520"/>
            </a:xfrm>
          </p:grpSpPr>
          <p:sp>
            <p:nvSpPr>
              <p:cNvPr id="119" name="Freeform 27">
                <a:extLst>
                  <a:ext uri="{FF2B5EF4-FFF2-40B4-BE49-F238E27FC236}">
                    <a16:creationId xmlns:a16="http://schemas.microsoft.com/office/drawing/2014/main" xmlns="" id="{7DE97A7A-673C-411A-8854-E47147C1DFC6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Freeform 28">
                <a:extLst>
                  <a:ext uri="{FF2B5EF4-FFF2-40B4-BE49-F238E27FC236}">
                    <a16:creationId xmlns:a16="http://schemas.microsoft.com/office/drawing/2014/main" xmlns="" id="{B88AA821-EA45-49CF-88BC-AD6E25D95F33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6DF84FC0-2284-419A-9A1A-6A416C80A970}"/>
              </a:ext>
            </a:extLst>
          </p:cNvPr>
          <p:cNvGrpSpPr/>
          <p:nvPr/>
        </p:nvGrpSpPr>
        <p:grpSpPr>
          <a:xfrm>
            <a:off x="2961549" y="1699206"/>
            <a:ext cx="2100745" cy="1495368"/>
            <a:chOff x="3017859" y="4283314"/>
            <a:chExt cx="1988864" cy="149536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74F9142F-D60E-4A69-9DEB-71AE0D2FCC56}"/>
                </a:ext>
              </a:extLst>
            </p:cNvPr>
            <p:cNvSpPr txBox="1"/>
            <p:nvPr/>
          </p:nvSpPr>
          <p:spPr>
            <a:xfrm>
              <a:off x="3104555" y="4369876"/>
              <a:ext cx="1902168" cy="1408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According to researchers, 37 % of students preferred remotely instruction, compared to 9%  who prefer a hybrid model and 54 % who reported they'd rather learn in person.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58DA5332-6709-49C2-9463-ABB1AF60E72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xmlns="" id="{A7B9B226-6112-41BA-804D-4098656DB45C}"/>
              </a:ext>
            </a:extLst>
          </p:cNvPr>
          <p:cNvGrpSpPr/>
          <p:nvPr/>
        </p:nvGrpSpPr>
        <p:grpSpPr>
          <a:xfrm>
            <a:off x="5058531" y="1699206"/>
            <a:ext cx="2000977" cy="1110943"/>
            <a:chOff x="2994261" y="4283314"/>
            <a:chExt cx="1894410" cy="1110943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43290FDF-0A0A-477E-9A11-5CD0E31C5071}"/>
                </a:ext>
              </a:extLst>
            </p:cNvPr>
            <p:cNvSpPr txBox="1"/>
            <p:nvPr/>
          </p:nvSpPr>
          <p:spPr>
            <a:xfrm>
              <a:off x="2994261" y="4378594"/>
              <a:ext cx="18868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This proved to be a windfall for academics as many students could continue their education remote via internet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4FAEEE16-6314-401B-A9B0-A6F18025F63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62C3D816-03F5-4F20-94C1-9FCCCE120201}"/>
              </a:ext>
            </a:extLst>
          </p:cNvPr>
          <p:cNvSpPr txBox="1"/>
          <p:nvPr/>
        </p:nvSpPr>
        <p:spPr>
          <a:xfrm>
            <a:off x="7263389" y="1763349"/>
            <a:ext cx="1992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also facilitated examinations to go online which brought the concept of online proctoring at the academic level.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D71206B8-5314-40D4-BB3C-2FAF86B51BD3}"/>
              </a:ext>
            </a:extLst>
          </p:cNvPr>
          <p:cNvSpPr txBox="1"/>
          <p:nvPr/>
        </p:nvSpPr>
        <p:spPr>
          <a:xfrm>
            <a:off x="9341025" y="1747943"/>
            <a:ext cx="1992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 proctored </a:t>
            </a:r>
            <a:r>
              <a:rPr lang="en-US" sz="1200" dirty="0"/>
              <a:t>exam allows the invigilators to invigilate remotely.</a:t>
            </a:r>
          </a:p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xmlns="" id="{99770BD3-59A2-4D92-A038-71AA1586C061}"/>
              </a:ext>
            </a:extLst>
          </p:cNvPr>
          <p:cNvGrpSpPr/>
          <p:nvPr/>
        </p:nvGrpSpPr>
        <p:grpSpPr>
          <a:xfrm>
            <a:off x="960748" y="3425066"/>
            <a:ext cx="1584176" cy="3061053"/>
            <a:chOff x="903020" y="3403687"/>
            <a:chExt cx="1584176" cy="3061053"/>
          </a:xfrm>
        </p:grpSpPr>
        <p:sp>
          <p:nvSpPr>
            <p:cNvPr id="134" name="Trapezoid 19">
              <a:extLst>
                <a:ext uri="{FF2B5EF4-FFF2-40B4-BE49-F238E27FC236}">
                  <a16:creationId xmlns:a16="http://schemas.microsoft.com/office/drawing/2014/main" xmlns="" id="{84CAC193-253D-433C-824C-05839024CB4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5" name="Group 16">
              <a:extLst>
                <a:ext uri="{FF2B5EF4-FFF2-40B4-BE49-F238E27FC236}">
                  <a16:creationId xmlns:a16="http://schemas.microsoft.com/office/drawing/2014/main" xmlns="" id="{1F4626FA-F3ED-418F-AC41-56C571FF14E7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36" name="Freeform 3">
                <a:extLst>
                  <a:ext uri="{FF2B5EF4-FFF2-40B4-BE49-F238E27FC236}">
                    <a16:creationId xmlns:a16="http://schemas.microsoft.com/office/drawing/2014/main" xmlns="" id="{F33D9848-669B-4AF3-B7AC-CF4251112A43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xmlns="" id="{77571BF3-3370-4D21-8BD1-97A4EECE9C4D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38" name="Group 33">
            <a:extLst>
              <a:ext uri="{FF2B5EF4-FFF2-40B4-BE49-F238E27FC236}">
                <a16:creationId xmlns:a16="http://schemas.microsoft.com/office/drawing/2014/main" xmlns="" id="{9DA8254A-B0AB-46E6-840C-7CA038BD4110}"/>
              </a:ext>
            </a:extLst>
          </p:cNvPr>
          <p:cNvGrpSpPr/>
          <p:nvPr/>
        </p:nvGrpSpPr>
        <p:grpSpPr>
          <a:xfrm>
            <a:off x="626456" y="1743033"/>
            <a:ext cx="2267681" cy="776840"/>
            <a:chOff x="2817052" y="4283314"/>
            <a:chExt cx="2146910" cy="776840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27B5BBEA-BFB0-4E2D-8007-B5E57205A255}"/>
                </a:ext>
              </a:extLst>
            </p:cNvPr>
            <p:cNvSpPr txBox="1"/>
            <p:nvPr/>
          </p:nvSpPr>
          <p:spPr>
            <a:xfrm>
              <a:off x="2817052" y="4413823"/>
              <a:ext cx="2146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 Pakistan, the number of internet users has nearly quadruple in the past 3 years.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xmlns="" id="{4C1DCD9E-F830-42C4-8FEC-D70F79819CC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6" name="Trapezoid 13">
            <a:extLst>
              <a:ext uri="{FF2B5EF4-FFF2-40B4-BE49-F238E27FC236}">
                <a16:creationId xmlns:a16="http://schemas.microsoft.com/office/drawing/2014/main" xmlns="" id="{EAB635DE-58EF-4585-A0F5-0790A1957A5B}"/>
              </a:ext>
            </a:extLst>
          </p:cNvPr>
          <p:cNvSpPr/>
          <p:nvPr/>
        </p:nvSpPr>
        <p:spPr>
          <a:xfrm>
            <a:off x="1447508" y="4452020"/>
            <a:ext cx="608748" cy="549479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7" name="Parallelogram 15">
            <a:extLst>
              <a:ext uri="{FF2B5EF4-FFF2-40B4-BE49-F238E27FC236}">
                <a16:creationId xmlns:a16="http://schemas.microsoft.com/office/drawing/2014/main" xmlns="" id="{24ABDD0B-564D-4579-ACF2-A3B23447A0E6}"/>
              </a:ext>
            </a:extLst>
          </p:cNvPr>
          <p:cNvSpPr/>
          <p:nvPr/>
        </p:nvSpPr>
        <p:spPr>
          <a:xfrm rot="16200000">
            <a:off x="3684214" y="4236452"/>
            <a:ext cx="707208" cy="74641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8" name="Round Same Side Corner Rectangle 6">
            <a:extLst>
              <a:ext uri="{FF2B5EF4-FFF2-40B4-BE49-F238E27FC236}">
                <a16:creationId xmlns:a16="http://schemas.microsoft.com/office/drawing/2014/main" xmlns="" id="{11207448-F26A-4EF1-8764-2D6798600849}"/>
              </a:ext>
            </a:extLst>
          </p:cNvPr>
          <p:cNvSpPr/>
          <p:nvPr/>
        </p:nvSpPr>
        <p:spPr>
          <a:xfrm rot="2700000">
            <a:off x="5969788" y="4229999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EB6DC035-F758-4505-80A0-F8F72D770A4C}"/>
              </a:ext>
            </a:extLst>
          </p:cNvPr>
          <p:cNvGrpSpPr/>
          <p:nvPr/>
        </p:nvGrpSpPr>
        <p:grpSpPr>
          <a:xfrm>
            <a:off x="7753283" y="4252421"/>
            <a:ext cx="824959" cy="825415"/>
            <a:chOff x="2265079" y="1581548"/>
            <a:chExt cx="3028217" cy="3029891"/>
          </a:xfrm>
        </p:grpSpPr>
        <p:sp>
          <p:nvSpPr>
            <p:cNvPr id="150" name="Freeform: Shape 153">
              <a:extLst>
                <a:ext uri="{FF2B5EF4-FFF2-40B4-BE49-F238E27FC236}">
                  <a16:creationId xmlns:a16="http://schemas.microsoft.com/office/drawing/2014/main" xmlns="" id="{1C431B3D-A930-4069-A5E2-9CCFF18BC746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4">
              <a:extLst>
                <a:ext uri="{FF2B5EF4-FFF2-40B4-BE49-F238E27FC236}">
                  <a16:creationId xmlns:a16="http://schemas.microsoft.com/office/drawing/2014/main" xmlns="" id="{D8D2BDF1-2195-4767-90D5-8186C0ED0A09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2" name="Rounded Rectangle 7">
            <a:extLst>
              <a:ext uri="{FF2B5EF4-FFF2-40B4-BE49-F238E27FC236}">
                <a16:creationId xmlns:a16="http://schemas.microsoft.com/office/drawing/2014/main" xmlns="" id="{7D6C3C70-FD86-419A-8B89-365FC328FB88}"/>
              </a:ext>
            </a:extLst>
          </p:cNvPr>
          <p:cNvSpPr/>
          <p:nvPr/>
        </p:nvSpPr>
        <p:spPr>
          <a:xfrm>
            <a:off x="10092992" y="4266162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776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618850" cy="910544"/>
          </a:xfrm>
        </p:spPr>
        <p:txBody>
          <a:bodyPr>
            <a:normAutofit/>
          </a:bodyPr>
          <a:lstStyle/>
          <a:p>
            <a:r>
              <a:rPr lang="en-US" dirty="0" smtClean="0"/>
              <a:t>Ethical Impact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028784F-A699-4625-B93B-33CC9C6A0C76}"/>
              </a:ext>
            </a:extLst>
          </p:cNvPr>
          <p:cNvSpPr/>
          <p:nvPr/>
        </p:nvSpPr>
        <p:spPr>
          <a:xfrm>
            <a:off x="6684579" y="1825037"/>
            <a:ext cx="116210" cy="4339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5">
            <a:extLst>
              <a:ext uri="{FF2B5EF4-FFF2-40B4-BE49-F238E27FC236}">
                <a16:creationId xmlns:a16="http://schemas.microsoft.com/office/drawing/2014/main" xmlns="" id="{1F569137-D9AB-4B4F-B754-D22C94775494}"/>
              </a:ext>
            </a:extLst>
          </p:cNvPr>
          <p:cNvGrpSpPr/>
          <p:nvPr/>
        </p:nvGrpSpPr>
        <p:grpSpPr>
          <a:xfrm>
            <a:off x="6926040" y="2081010"/>
            <a:ext cx="4921745" cy="2096715"/>
            <a:chOff x="6926040" y="2090182"/>
            <a:chExt cx="4921745" cy="20967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F22331B-B24B-43F1-9BBC-B1216152ABD4}"/>
                </a:ext>
              </a:extLst>
            </p:cNvPr>
            <p:cNvSpPr txBox="1"/>
            <p:nvPr/>
          </p:nvSpPr>
          <p:spPr>
            <a:xfrm>
              <a:off x="6926040" y="3232790"/>
              <a:ext cx="49217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ym typeface="Wingdings" panose="05000000000000000000" pitchFamily="2" charset="2"/>
                </a:rPr>
                <a:t>The ability to efficiently proctor remote online examinations is an important limiting factor to the scalability of this next stage in education. </a:t>
              </a:r>
            </a:p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678BC25-9F70-4C6B-80AB-EEBA5DE4DA9E}"/>
                </a:ext>
              </a:extLst>
            </p:cNvPr>
            <p:cNvSpPr txBox="1"/>
            <p:nvPr/>
          </p:nvSpPr>
          <p:spPr>
            <a:xfrm>
              <a:off x="6981221" y="2090182"/>
              <a:ext cx="4495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그룹 24">
            <a:extLst>
              <a:ext uri="{FF2B5EF4-FFF2-40B4-BE49-F238E27FC236}">
                <a16:creationId xmlns:a16="http://schemas.microsoft.com/office/drawing/2014/main" xmlns="" id="{0660AB04-0A39-4059-92FA-73F9C4ED16A6}"/>
              </a:ext>
            </a:extLst>
          </p:cNvPr>
          <p:cNvGrpSpPr/>
          <p:nvPr/>
        </p:nvGrpSpPr>
        <p:grpSpPr>
          <a:xfrm>
            <a:off x="7036400" y="5160180"/>
            <a:ext cx="4495506" cy="537943"/>
            <a:chOff x="7036400" y="5169352"/>
            <a:chExt cx="4495506" cy="5379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F3A5C36-3E92-44C1-9503-C922D812DF73}"/>
                </a:ext>
              </a:extLst>
            </p:cNvPr>
            <p:cNvSpPr txBox="1"/>
            <p:nvPr/>
          </p:nvSpPr>
          <p:spPr>
            <a:xfrm>
              <a:off x="7036400" y="5169352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88C622A-3922-4358-B38E-DF2CB351E7AC}"/>
                </a:ext>
              </a:extLst>
            </p:cNvPr>
            <p:cNvSpPr txBox="1"/>
            <p:nvPr/>
          </p:nvSpPr>
          <p:spPr>
            <a:xfrm>
              <a:off x="7036400" y="5430296"/>
              <a:ext cx="4495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그룹 7">
            <a:extLst>
              <a:ext uri="{FF2B5EF4-FFF2-40B4-BE49-F238E27FC236}">
                <a16:creationId xmlns:a16="http://schemas.microsoft.com/office/drawing/2014/main" xmlns="" id="{F5E03E64-808C-40E0-8ADF-06CF175D1B4D}"/>
              </a:ext>
            </a:extLst>
          </p:cNvPr>
          <p:cNvGrpSpPr/>
          <p:nvPr/>
        </p:nvGrpSpPr>
        <p:grpSpPr>
          <a:xfrm>
            <a:off x="7036400" y="4050890"/>
            <a:ext cx="4495506" cy="534306"/>
            <a:chOff x="7036400" y="4060062"/>
            <a:chExt cx="4495506" cy="5343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6EF21AF-4950-4B33-92BC-2E7FBF5708EB}"/>
                </a:ext>
              </a:extLst>
            </p:cNvPr>
            <p:cNvSpPr txBox="1"/>
            <p:nvPr/>
          </p:nvSpPr>
          <p:spPr>
            <a:xfrm>
              <a:off x="7036400" y="4060062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E91EFEB0-1D95-4C3A-8DA1-03780B169B5D}"/>
                </a:ext>
              </a:extLst>
            </p:cNvPr>
            <p:cNvSpPr txBox="1"/>
            <p:nvPr/>
          </p:nvSpPr>
          <p:spPr>
            <a:xfrm>
              <a:off x="7036400" y="4317369"/>
              <a:ext cx="4495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xmlns="" id="{2D044985-6968-4755-A59A-E7A5FC5D6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739468"/>
              </p:ext>
            </p:extLst>
          </p:nvPr>
        </p:nvGraphicFramePr>
        <p:xfrm>
          <a:off x="662532" y="4271094"/>
          <a:ext cx="2107169" cy="1971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8F9DC0-AD7B-4CF1-921C-F4BB2F8AD50B}"/>
              </a:ext>
            </a:extLst>
          </p:cNvPr>
          <p:cNvSpPr txBox="1"/>
          <p:nvPr/>
        </p:nvSpPr>
        <p:spPr>
          <a:xfrm>
            <a:off x="1815792" y="4947924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AB0883-ACB5-4CD7-A266-550DCA9860CB}"/>
              </a:ext>
            </a:extLst>
          </p:cNvPr>
          <p:cNvSpPr txBox="1"/>
          <p:nvPr/>
        </p:nvSpPr>
        <p:spPr>
          <a:xfrm>
            <a:off x="1335609" y="566173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52E5274-11B3-4C6E-A74F-CC534D333E44}"/>
              </a:ext>
            </a:extLst>
          </p:cNvPr>
          <p:cNvSpPr txBox="1"/>
          <p:nvPr/>
        </p:nvSpPr>
        <p:spPr>
          <a:xfrm>
            <a:off x="814317" y="513087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5EC7168-E516-446B-8E62-3E595F2EC0C1}"/>
              </a:ext>
            </a:extLst>
          </p:cNvPr>
          <p:cNvSpPr txBox="1"/>
          <p:nvPr/>
        </p:nvSpPr>
        <p:spPr>
          <a:xfrm>
            <a:off x="1068253" y="4595463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6" y="1283983"/>
            <a:ext cx="5285908" cy="52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6037</TotalTime>
  <Words>619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 Unicode MS</vt:lpstr>
      <vt:lpstr>Arial</vt:lpstr>
      <vt:lpstr>Bahnschrift</vt:lpstr>
      <vt:lpstr>Baskerville Old Face</vt:lpstr>
      <vt:lpstr>Calibri</vt:lpstr>
      <vt:lpstr>Constantia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Windows User</cp:lastModifiedBy>
  <cp:revision>135</cp:revision>
  <dcterms:created xsi:type="dcterms:W3CDTF">2018-04-24T17:14:44Z</dcterms:created>
  <dcterms:modified xsi:type="dcterms:W3CDTF">2022-09-28T05:45:09Z</dcterms:modified>
</cp:coreProperties>
</file>